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7" r:id="rId12"/>
    <p:sldId id="265" r:id="rId13"/>
    <p:sldId id="266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3" r:id="rId35"/>
    <p:sldId id="289" r:id="rId36"/>
    <p:sldId id="292" r:id="rId37"/>
    <p:sldId id="291" r:id="rId38"/>
    <p:sldId id="290" r:id="rId39"/>
    <p:sldId id="294" r:id="rId40"/>
    <p:sldId id="295" r:id="rId41"/>
    <p:sldId id="296" r:id="rId42"/>
    <p:sldId id="297" r:id="rId43"/>
    <p:sldId id="299" r:id="rId44"/>
    <p:sldId id="298" r:id="rId45"/>
    <p:sldId id="300" r:id="rId46"/>
    <p:sldId id="301" r:id="rId47"/>
    <p:sldId id="302" r:id="rId48"/>
    <p:sldId id="304" r:id="rId49"/>
    <p:sldId id="303" r:id="rId50"/>
    <p:sldId id="305" r:id="rId51"/>
    <p:sldId id="306" r:id="rId52"/>
    <p:sldId id="307" r:id="rId53"/>
    <p:sldId id="308" r:id="rId54"/>
    <p:sldId id="309" r:id="rId55"/>
    <p:sldId id="310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D12214-9F23-42D9-91E5-ED2E55D93941}" v="416" dt="2023-01-26T16:30:58.386"/>
    <p1510:client id="{7CD8ADBF-D465-4F06-9C6D-705DDADE39A6}" v="1085" dt="2023-01-26T16:01:26.0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sanja14pavlovic.github.io/JSsite.github.io/contact.htm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62409"/>
            <a:ext cx="9144000" cy="49953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WEB PROGRAMIRANJE 1</a:t>
            </a:r>
            <a:br>
              <a:rPr lang="en-US" dirty="0">
                <a:cs typeface="Calibri"/>
              </a:rPr>
            </a:br>
            <a:br>
              <a:rPr lang="en-US" dirty="0">
                <a:cs typeface="Calibri"/>
              </a:rPr>
            </a:br>
            <a:r>
              <a:rPr lang="en-US" dirty="0" err="1">
                <a:cs typeface="Calibri"/>
              </a:rPr>
              <a:t>Dokumentacija</a:t>
            </a:r>
            <a:r>
              <a:rPr lang="en-US" dirty="0">
                <a:cs typeface="Calibri"/>
              </a:rPr>
              <a:t> </a:t>
            </a:r>
            <a:br>
              <a:rPr lang="en-US" dirty="0">
                <a:cs typeface="Calibri"/>
              </a:rPr>
            </a:br>
            <a:br>
              <a:rPr lang="en-US" dirty="0">
                <a:cs typeface="Calibri"/>
              </a:rPr>
            </a:br>
            <a:r>
              <a:rPr lang="en-US" dirty="0">
                <a:cs typeface="Calibri"/>
              </a:rPr>
              <a:t>URL: </a:t>
            </a:r>
          </a:p>
          <a:p>
            <a:r>
              <a:rPr lang="en-US" dirty="0">
                <a:ea typeface="+mn-lt"/>
                <a:cs typeface="+mn-lt"/>
                <a:hlinkClick r:id="rId2"/>
              </a:rPr>
              <a:t>https://sanja14pavlovic.github.io/JSsite.github.io/contact.html</a:t>
            </a:r>
            <a:endParaRPr lang="en-US">
              <a:ea typeface="+mn-lt"/>
              <a:cs typeface="+mn-lt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12/21</a:t>
            </a:r>
            <a:br>
              <a:rPr lang="en-US" dirty="0">
                <a:cs typeface="Calibri"/>
              </a:rPr>
            </a:br>
            <a:r>
              <a:rPr lang="en-US" dirty="0">
                <a:cs typeface="Calibri"/>
              </a:rPr>
              <a:t>Sanja Pavlovic</a:t>
            </a:r>
            <a:br>
              <a:rPr lang="en-US" dirty="0">
                <a:cs typeface="Calibri"/>
              </a:rPr>
            </a:b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0316148-AB98-26AC-1FD1-5A715281C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77" y="650326"/>
            <a:ext cx="9958680" cy="25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454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670CAD5-B3BE-9BFF-08DA-E1BCF800E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37" y="1099541"/>
            <a:ext cx="11614384" cy="346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19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080A37-CEAE-2E63-1AE5-99740E2E98CE}"/>
              </a:ext>
            </a:extLst>
          </p:cNvPr>
          <p:cNvSpPr txBox="1"/>
          <p:nvPr/>
        </p:nvSpPr>
        <p:spPr>
          <a:xfrm>
            <a:off x="997184" y="677333"/>
            <a:ext cx="95391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cs typeface="Calibri"/>
              </a:rPr>
              <a:t>Dinamicki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ispis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i</a:t>
            </a:r>
            <a:r>
              <a:rPr lang="en-US" sz="2400" dirty="0">
                <a:cs typeface="Calibri"/>
              </a:rPr>
              <a:t> </a:t>
            </a:r>
            <a:r>
              <a:rPr lang="en-US" sz="2400" dirty="0" err="1">
                <a:cs typeface="Calibri"/>
              </a:rPr>
              <a:t>izmene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teksta</a:t>
            </a:r>
            <a:endParaRPr lang="en-US" dirty="0" err="1">
              <a:cs typeface="Calibri" panose="020F0502020204030204"/>
            </a:endParaRPr>
          </a:p>
        </p:txBody>
      </p:sp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E7D0F2A3-19AE-0D08-20C2-A0777B530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437" y="2372886"/>
            <a:ext cx="10607792" cy="235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24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437B0EF3-E3C3-EBA6-5A56-B4BA6624CF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7089" y="2484587"/>
            <a:ext cx="10515600" cy="384245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5E590A-851A-57A7-45B8-7011437B3D47}"/>
              </a:ext>
            </a:extLst>
          </p:cNvPr>
          <p:cNvSpPr txBox="1"/>
          <p:nvPr/>
        </p:nvSpPr>
        <p:spPr>
          <a:xfrm>
            <a:off x="1345259" y="423332"/>
            <a:ext cx="871125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 err="1">
                <a:cs typeface="Calibri"/>
              </a:rPr>
              <a:t>Promene</a:t>
            </a:r>
            <a:r>
              <a:rPr lang="en-US" sz="2800" dirty="0">
                <a:cs typeface="Calibri"/>
              </a:rPr>
              <a:t> </a:t>
            </a:r>
            <a:r>
              <a:rPr lang="en-US" sz="2800" dirty="0" err="1">
                <a:cs typeface="Calibri"/>
              </a:rPr>
              <a:t>teksta</a:t>
            </a:r>
            <a:r>
              <a:rPr lang="en-US" sz="2800" dirty="0">
                <a:cs typeface="Calibri"/>
              </a:rPr>
              <a:t>, </a:t>
            </a:r>
            <a:r>
              <a:rPr lang="en-US" sz="2800" dirty="0" err="1">
                <a:cs typeface="Calibri"/>
              </a:rPr>
              <a:t>linkova</a:t>
            </a:r>
            <a:r>
              <a:rPr lang="en-US" sz="2800" dirty="0">
                <a:cs typeface="Calibri"/>
              </a:rPr>
              <a:t>  </a:t>
            </a:r>
            <a:r>
              <a:rPr lang="en-US" sz="2800" dirty="0" err="1">
                <a:cs typeface="Calibri"/>
              </a:rPr>
              <a:t>i</a:t>
            </a:r>
            <a:r>
              <a:rPr lang="en-US" sz="2800" dirty="0">
                <a:cs typeface="Calibri"/>
              </a:rPr>
              <a:t> </a:t>
            </a:r>
            <a:r>
              <a:rPr lang="en-US" sz="2800" dirty="0" err="1">
                <a:cs typeface="Calibri"/>
              </a:rPr>
              <a:t>dinamicki</a:t>
            </a:r>
            <a:r>
              <a:rPr lang="en-US" sz="2800" dirty="0">
                <a:cs typeface="Calibri"/>
              </a:rPr>
              <a:t> </a:t>
            </a:r>
            <a:r>
              <a:rPr lang="en-US" sz="2800" dirty="0" err="1">
                <a:cs typeface="Calibri"/>
              </a:rPr>
              <a:t>ispis</a:t>
            </a:r>
            <a:r>
              <a:rPr lang="en-US" sz="2800" dirty="0">
                <a:cs typeface="Calibri"/>
              </a:rPr>
              <a:t> </a:t>
            </a:r>
            <a:r>
              <a:rPr lang="en-US" sz="2800" dirty="0" err="1">
                <a:cs typeface="Calibri"/>
              </a:rPr>
              <a:t>blokova</a:t>
            </a:r>
            <a:r>
              <a:rPr lang="en-US" sz="2800" dirty="0">
                <a:cs typeface="Calibri"/>
              </a:rPr>
              <a:t> 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16924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0006192-11A0-3263-933A-52DB8A158F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84759"/>
            <a:ext cx="10515600" cy="403306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B84EA5-AA16-8FBB-6188-A079EFC8A56F}"/>
              </a:ext>
            </a:extLst>
          </p:cNvPr>
          <p:cNvSpPr txBox="1"/>
          <p:nvPr/>
        </p:nvSpPr>
        <p:spPr>
          <a:xfrm>
            <a:off x="1552222" y="451555"/>
            <a:ext cx="833496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 err="1">
                <a:cs typeface="Calibri"/>
              </a:rPr>
              <a:t>Dodatne</a:t>
            </a:r>
            <a:r>
              <a:rPr lang="en-US" sz="2800" dirty="0">
                <a:cs typeface="Calibri"/>
              </a:rPr>
              <a:t> </a:t>
            </a:r>
            <a:r>
              <a:rPr lang="en-US" sz="2800" dirty="0" err="1">
                <a:cs typeface="Calibri"/>
              </a:rPr>
              <a:t>forme</a:t>
            </a:r>
            <a:r>
              <a:rPr lang="en-US" sz="2800" dirty="0">
                <a:cs typeface="Calibri"/>
              </a:rPr>
              <a:t> </a:t>
            </a:r>
            <a:r>
              <a:rPr lang="en-US" sz="2800" dirty="0" err="1">
                <a:cs typeface="Calibri"/>
              </a:rPr>
              <a:t>i</a:t>
            </a:r>
            <a:r>
              <a:rPr lang="en-US" sz="2800" dirty="0">
                <a:cs typeface="Calibri"/>
              </a:rPr>
              <a:t> </a:t>
            </a:r>
            <a:r>
              <a:rPr lang="en-US" sz="2800" dirty="0" err="1">
                <a:cs typeface="Calibri"/>
              </a:rPr>
              <a:t>provera</a:t>
            </a:r>
            <a:r>
              <a:rPr lang="en-US" sz="2800" dirty="0">
                <a:cs typeface="Calibri"/>
              </a:rPr>
              <a:t> </a:t>
            </a:r>
            <a:endParaRPr lang="en-US" sz="2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2575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8BC3-6A52-A1ED-9A56-078C5D876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Organizacija</a:t>
            </a:r>
            <a:r>
              <a:rPr lang="en-US" dirty="0">
                <a:cs typeface="Calibri Light"/>
              </a:rPr>
              <a:t>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2BDB9-E525-4EEC-FFB3-C9C9B5CFC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2 </a:t>
            </a:r>
            <a:r>
              <a:rPr lang="en-US" dirty="0" err="1">
                <a:cs typeface="Calibri"/>
              </a:rPr>
              <a:t>stranice</a:t>
            </a:r>
            <a:r>
              <a:rPr lang="en-US" dirty="0">
                <a:cs typeface="Calibri"/>
              </a:rPr>
              <a:t>: index.html </a:t>
            </a:r>
            <a:r>
              <a:rPr lang="en-US" dirty="0" err="1">
                <a:cs typeface="Calibri"/>
              </a:rPr>
              <a:t>i</a:t>
            </a:r>
            <a:r>
              <a:rPr lang="en-US" dirty="0">
                <a:cs typeface="Calibri"/>
              </a:rPr>
              <a:t> contact.html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7192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3AE47-DD4C-2198-8CD7-ED5871285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Mapa </a:t>
            </a:r>
            <a:r>
              <a:rPr lang="en-US" dirty="0" err="1">
                <a:cs typeface="Calibri Light"/>
              </a:rPr>
              <a:t>sajta</a:t>
            </a:r>
            <a:r>
              <a:rPr lang="en-US" dirty="0">
                <a:cs typeface="Calibri Light"/>
              </a:rPr>
              <a:t>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6F6C3-62F8-3D29-34A5-03F8A1229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https://sanja14pavlovic.github.io/JSsite.github.io/sitemap.xml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449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F9A11-F6C8-D769-5664-D725BA575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21526" cy="779934"/>
          </a:xfrm>
        </p:spPr>
        <p:txBody>
          <a:bodyPr/>
          <a:lstStyle/>
          <a:p>
            <a:r>
              <a:rPr lang="en-US" dirty="0" err="1">
                <a:cs typeface="Calibri Light"/>
              </a:rPr>
              <a:t>Organizacija</a:t>
            </a:r>
            <a:r>
              <a:rPr lang="en-US" dirty="0">
                <a:cs typeface="Calibri Light"/>
              </a:rPr>
              <a:t> </a:t>
            </a:r>
            <a:r>
              <a:rPr lang="en-US" dirty="0" err="1">
                <a:cs typeface="Calibri Light"/>
              </a:rPr>
              <a:t>i</a:t>
            </a:r>
            <a:r>
              <a:rPr lang="en-US" dirty="0">
                <a:cs typeface="Calibri Light"/>
              </a:rPr>
              <a:t> </a:t>
            </a:r>
            <a:r>
              <a:rPr lang="en-US" dirty="0" err="1">
                <a:cs typeface="Calibri Light"/>
              </a:rPr>
              <a:t>sadrzaj</a:t>
            </a:r>
            <a:endParaRPr lang="en-US" dirty="0" err="1"/>
          </a:p>
        </p:txBody>
      </p:sp>
      <p:pic>
        <p:nvPicPr>
          <p:cNvPr id="4" name="Picture 4" descr="A picture containing text, food, dessert&#10;&#10;Description automatically generated">
            <a:extLst>
              <a:ext uri="{FF2B5EF4-FFF2-40B4-BE49-F238E27FC236}">
                <a16:creationId xmlns:a16="http://schemas.microsoft.com/office/drawing/2014/main" id="{293F5755-8775-9039-4DFF-C4AF06C9E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866" y="2164292"/>
            <a:ext cx="10284490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C018D6-AACE-E70A-A177-314BD3304109}"/>
              </a:ext>
            </a:extLst>
          </p:cNvPr>
          <p:cNvSpPr txBox="1"/>
          <p:nvPr/>
        </p:nvSpPr>
        <p:spPr>
          <a:xfrm>
            <a:off x="1025407" y="1317036"/>
            <a:ext cx="97742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cs typeface="Calibri"/>
              </a:rPr>
              <a:t>Pocetna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stranica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sadrzi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meni</a:t>
            </a:r>
            <a:r>
              <a:rPr lang="en-US" dirty="0">
                <a:cs typeface="Calibri"/>
              </a:rPr>
              <a:t>, logo </a:t>
            </a:r>
            <a:r>
              <a:rPr lang="en-US" dirty="0" err="1">
                <a:cs typeface="Calibri"/>
              </a:rPr>
              <a:t>i</a:t>
            </a:r>
            <a:r>
              <a:rPr lang="en-US" dirty="0">
                <a:cs typeface="Calibri"/>
              </a:rPr>
              <a:t> button </a:t>
            </a:r>
            <a:r>
              <a:rPr lang="en-US" dirty="0" err="1">
                <a:cs typeface="Calibri"/>
              </a:rPr>
              <a:t>kojim</a:t>
            </a:r>
            <a:r>
              <a:rPr lang="en-US" dirty="0">
                <a:cs typeface="Calibri"/>
              </a:rPr>
              <a:t> se </a:t>
            </a:r>
            <a:r>
              <a:rPr lang="en-US" dirty="0" err="1">
                <a:cs typeface="Calibri"/>
              </a:rPr>
              <a:t>dolazi</a:t>
            </a:r>
            <a:r>
              <a:rPr lang="en-US" dirty="0">
                <a:cs typeface="Calibri"/>
              </a:rPr>
              <a:t> do vise </a:t>
            </a:r>
            <a:r>
              <a:rPr lang="en-US" dirty="0" err="1">
                <a:cs typeface="Calibri"/>
              </a:rPr>
              <a:t>informacija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5674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0D120-EA2B-09A2-3C87-F594FAAF9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016" y="517995"/>
            <a:ext cx="10835451" cy="16325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About us </a:t>
            </a:r>
            <a:r>
              <a:rPr lang="en-US" dirty="0" err="1">
                <a:cs typeface="Calibri"/>
              </a:rPr>
              <a:t>sadrzi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ukratke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i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najbitnije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informacije</a:t>
            </a:r>
            <a:r>
              <a:rPr lang="en-US" dirty="0">
                <a:cs typeface="Calibri"/>
              </a:rPr>
              <a:t> o </a:t>
            </a:r>
            <a:r>
              <a:rPr lang="en-US" dirty="0" err="1">
                <a:cs typeface="Calibri"/>
              </a:rPr>
              <a:t>sajtu</a:t>
            </a:r>
            <a:r>
              <a:rPr lang="en-US" dirty="0">
                <a:cs typeface="Calibri"/>
              </a:rPr>
              <a:t> </a:t>
            </a:r>
            <a:endParaRPr lang="en-US"/>
          </a:p>
        </p:txBody>
      </p:sp>
      <p:pic>
        <p:nvPicPr>
          <p:cNvPr id="5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F57DE70-AB5A-FBEC-971A-C043DEA98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844" y="1511921"/>
            <a:ext cx="9488310" cy="452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01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A619-36AA-B274-4B26-4AE2EC845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cs typeface="Calibri Light"/>
              </a:rPr>
              <a:t>Meni </a:t>
            </a:r>
            <a:r>
              <a:rPr lang="en-US" sz="2800" dirty="0" err="1">
                <a:cs typeface="Calibri Light"/>
              </a:rPr>
              <a:t>sadrzi</a:t>
            </a:r>
            <a:r>
              <a:rPr lang="en-US" sz="2800" dirty="0">
                <a:cs typeface="Calibri Light"/>
              </a:rPr>
              <a:t> filter </a:t>
            </a:r>
            <a:r>
              <a:rPr lang="en-US" sz="2800" dirty="0" err="1">
                <a:cs typeface="Calibri Light"/>
              </a:rPr>
              <a:t>i</a:t>
            </a:r>
            <a:r>
              <a:rPr lang="en-US" sz="2800" dirty="0">
                <a:cs typeface="Calibri Light"/>
              </a:rPr>
              <a:t> </a:t>
            </a:r>
            <a:r>
              <a:rPr lang="en-US" sz="2800" dirty="0" err="1">
                <a:cs typeface="Calibri Light"/>
              </a:rPr>
              <a:t>dostupne</a:t>
            </a:r>
            <a:r>
              <a:rPr lang="en-US" sz="2800" dirty="0">
                <a:cs typeface="Calibri Light"/>
              </a:rPr>
              <a:t> </a:t>
            </a:r>
            <a:r>
              <a:rPr lang="en-US" sz="2800" dirty="0" err="1">
                <a:cs typeface="Calibri Light"/>
              </a:rPr>
              <a:t>prozivode</a:t>
            </a:r>
            <a:r>
              <a:rPr lang="en-US" sz="2800" dirty="0">
                <a:cs typeface="Calibri Light"/>
              </a:rPr>
              <a:t> za </a:t>
            </a:r>
            <a:r>
              <a:rPr lang="en-US" sz="2800" dirty="0" err="1">
                <a:cs typeface="Calibri Light" panose="020F0302020204030204"/>
              </a:rPr>
              <a:t>kupovinu</a:t>
            </a:r>
            <a:endParaRPr lang="en-US" sz="2800">
              <a:cs typeface="Calibri Light" panose="020F030202020403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A083CE1-A0B7-FB8E-6574-3726508B1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6368" y="1872662"/>
            <a:ext cx="9093486" cy="4351338"/>
          </a:xfrm>
        </p:spPr>
      </p:pic>
    </p:spTree>
    <p:extLst>
      <p:ext uri="{BB962C8B-B14F-4D97-AF65-F5344CB8AC3E}">
        <p14:creationId xmlns:p14="http://schemas.microsoft.com/office/powerpoint/2010/main" val="1140444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44F9C-ADFE-4106-56AA-719DD58B4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Sadrzaj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B60D3-8D76-EAA4-EB2F-D7D39DF9C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 err="1">
                <a:cs typeface="Calibri"/>
              </a:rPr>
              <a:t>Uvod</a:t>
            </a:r>
          </a:p>
          <a:p>
            <a:pPr marL="914400" lvl="1" indent="-457200">
              <a:buAutoNum type="arabicPeriod"/>
            </a:pPr>
            <a:r>
              <a:rPr lang="en-US" dirty="0" err="1"/>
              <a:t>Korisceni</a:t>
            </a:r>
            <a:r>
              <a:rPr lang="en-US" dirty="0"/>
              <a:t> </a:t>
            </a:r>
            <a:r>
              <a:rPr lang="en-US" dirty="0" err="1"/>
              <a:t>programski</a:t>
            </a:r>
            <a:r>
              <a:rPr lang="en-US" dirty="0"/>
              <a:t> </a:t>
            </a:r>
            <a:r>
              <a:rPr lang="en-US" dirty="0" err="1"/>
              <a:t>jezici</a:t>
            </a:r>
            <a:endParaRPr lang="en-US" dirty="0" err="1">
              <a:cs typeface="Calibri"/>
            </a:endParaRPr>
          </a:p>
          <a:p>
            <a:pPr marL="914400" lvl="1" indent="-457200">
              <a:buAutoNum type="arabicPeriod"/>
            </a:pPr>
            <a:r>
              <a:rPr lang="en-US" dirty="0"/>
              <a:t>Opis </a:t>
            </a:r>
            <a:r>
              <a:rPr lang="en-US" dirty="0" err="1"/>
              <a:t>funkcionalnosti</a:t>
            </a:r>
            <a:endParaRPr lang="en-US" dirty="0" err="1">
              <a:cs typeface="Calibri"/>
            </a:endParaRPr>
          </a:p>
          <a:p>
            <a:pPr marL="914400" lvl="1" indent="-457200">
              <a:buAutoNum type="arabicPeriod"/>
            </a:pPr>
            <a:r>
              <a:rPr lang="en-US" dirty="0"/>
              <a:t>Template</a:t>
            </a:r>
            <a:endParaRPr lang="en-US" dirty="0">
              <a:cs typeface="Calibri"/>
            </a:endParaRPr>
          </a:p>
          <a:p>
            <a:pPr marL="914400" lvl="1" indent="-457200"/>
            <a:r>
              <a:rPr lang="en-US" dirty="0" err="1"/>
              <a:t>Organizacija</a:t>
            </a:r>
            <a:r>
              <a:rPr lang="en-US" dirty="0"/>
              <a:t>:</a:t>
            </a:r>
            <a:endParaRPr lang="en-US" dirty="0">
              <a:cs typeface="Calibri"/>
            </a:endParaRPr>
          </a:p>
          <a:p>
            <a:pPr marL="914400" lvl="1" indent="-457200">
              <a:buAutoNum type="arabicPeriod"/>
            </a:pPr>
            <a:r>
              <a:rPr lang="en-US" dirty="0">
                <a:cs typeface="Calibri"/>
              </a:rPr>
              <a:t>Sema </a:t>
            </a:r>
            <a:r>
              <a:rPr lang="en-US" dirty="0" err="1">
                <a:cs typeface="Calibri"/>
              </a:rPr>
              <a:t>sajta</a:t>
            </a:r>
          </a:p>
          <a:p>
            <a:pPr marL="914400" lvl="1" indent="-457200">
              <a:buAutoNum type="arabicPeriod"/>
            </a:pPr>
            <a:r>
              <a:rPr lang="en-US" dirty="0">
                <a:cs typeface="Calibri"/>
              </a:rPr>
              <a:t>Mapa </a:t>
            </a:r>
            <a:r>
              <a:rPr lang="en-US" dirty="0" err="1">
                <a:cs typeface="Calibri"/>
              </a:rPr>
              <a:t>sajta</a:t>
            </a:r>
          </a:p>
          <a:p>
            <a:pPr marL="914400" lvl="1" indent="-457200">
              <a:buAutoNum type="arabicPeriod"/>
            </a:pPr>
            <a:r>
              <a:rPr lang="en-US" dirty="0">
                <a:cs typeface="Calibri"/>
              </a:rPr>
              <a:t>Slike </a:t>
            </a:r>
            <a:r>
              <a:rPr lang="en-US" dirty="0" err="1">
                <a:cs typeface="Calibri"/>
              </a:rPr>
              <a:t>stranica</a:t>
            </a:r>
          </a:p>
          <a:p>
            <a:pPr marL="914400" lvl="1" indent="-457200"/>
            <a:r>
              <a:rPr lang="en-US" dirty="0">
                <a:ea typeface="+mn-lt"/>
                <a:cs typeface="+mn-lt"/>
              </a:rPr>
              <a:t>Kodovi:</a:t>
            </a:r>
          </a:p>
          <a:p>
            <a:pPr marL="914400" lvl="1" indent="-457200">
              <a:buAutoNum type="arabicPeriod"/>
            </a:pPr>
            <a:r>
              <a:rPr lang="en-US" dirty="0"/>
              <a:t>HTML</a:t>
            </a:r>
            <a:endParaRPr lang="en-US" dirty="0">
              <a:cs typeface="Calibri"/>
            </a:endParaRPr>
          </a:p>
          <a:p>
            <a:pPr marL="914400" lvl="1" indent="-457200">
              <a:buAutoNum type="arabicPeriod"/>
            </a:pPr>
            <a:r>
              <a:rPr lang="en-US" dirty="0"/>
              <a:t>CSS</a:t>
            </a:r>
            <a:endParaRPr lang="en-US" dirty="0">
              <a:cs typeface="Calibri"/>
            </a:endParaRPr>
          </a:p>
          <a:p>
            <a:pPr marL="914400" lvl="1" indent="-457200">
              <a:buAutoNum type="arabicPeriod"/>
            </a:pPr>
            <a:r>
              <a:rPr lang="en-US" dirty="0"/>
              <a:t>JavaScript</a:t>
            </a:r>
            <a:br>
              <a:rPr lang="en-US" dirty="0"/>
            </a:b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45131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70985-8171-1DC7-C170-E2CE44DDE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"</a:t>
            </a:r>
            <a:r>
              <a:rPr lang="en-US" dirty="0" err="1">
                <a:cs typeface="Calibri Light"/>
              </a:rPr>
              <a:t>Reklama</a:t>
            </a:r>
            <a:r>
              <a:rPr lang="en-US" dirty="0">
                <a:cs typeface="Calibri Light"/>
              </a:rPr>
              <a:t>" </a:t>
            </a:r>
            <a:r>
              <a:rPr lang="en-US" dirty="0" err="1">
                <a:cs typeface="Calibri Light"/>
              </a:rPr>
              <a:t>koja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sadrzi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informacije</a:t>
            </a:r>
            <a:r>
              <a:rPr lang="en-US" dirty="0">
                <a:cs typeface="Calibri Light"/>
              </a:rPr>
              <a:t> o </a:t>
            </a:r>
            <a:r>
              <a:rPr lang="en-US" dirty="0" err="1">
                <a:cs typeface="Calibri Light"/>
              </a:rPr>
              <a:t>specijalitetu</a:t>
            </a:r>
            <a:r>
              <a:rPr lang="en-US" dirty="0">
                <a:cs typeface="Calibri Light"/>
              </a:rPr>
              <a:t> </a:t>
            </a:r>
            <a:endParaRPr lang="en-US" dirty="0"/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BA6AB5A-4F3B-C5D5-6AC0-880B3E672C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33" y="2676174"/>
            <a:ext cx="11691525" cy="2988906"/>
          </a:xfrm>
        </p:spPr>
      </p:pic>
    </p:spTree>
    <p:extLst>
      <p:ext uri="{BB962C8B-B14F-4D97-AF65-F5344CB8AC3E}">
        <p14:creationId xmlns:p14="http://schemas.microsoft.com/office/powerpoint/2010/main" val="2439839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7D981-617B-1494-2EDD-7B49364F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>
                <a:cs typeface="Calibri Light"/>
              </a:rPr>
              <a:t>Utisci</a:t>
            </a:r>
            <a:r>
              <a:rPr lang="en-US" sz="2800" dirty="0">
                <a:cs typeface="Calibri Light"/>
              </a:rPr>
              <a:t> </a:t>
            </a:r>
            <a:r>
              <a:rPr lang="en-US" sz="2800" dirty="0" err="1">
                <a:cs typeface="Calibri Light"/>
              </a:rPr>
              <a:t>klijenata</a:t>
            </a:r>
            <a:endParaRPr lang="en-US">
              <a:cs typeface="Calibri Light" panose="020F0302020204030204"/>
            </a:endParaRP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66DC3484-AF78-209C-C9EF-316A55697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12162"/>
            <a:ext cx="10515600" cy="3578263"/>
          </a:xfrm>
        </p:spPr>
      </p:pic>
    </p:spTree>
    <p:extLst>
      <p:ext uri="{BB962C8B-B14F-4D97-AF65-F5344CB8AC3E}">
        <p14:creationId xmlns:p14="http://schemas.microsoft.com/office/powerpoint/2010/main" val="3448321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17F17-372D-86ED-A3F0-059C1556F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>
                <a:cs typeface="Calibri Light"/>
              </a:rPr>
              <a:t>Futer</a:t>
            </a:r>
            <a:r>
              <a:rPr lang="en-US" sz="2800" dirty="0">
                <a:cs typeface="Calibri Light"/>
              </a:rPr>
              <a:t> </a:t>
            </a:r>
            <a:r>
              <a:rPr lang="en-US" sz="2800" dirty="0" err="1">
                <a:cs typeface="Calibri Light"/>
              </a:rPr>
              <a:t>sa</a:t>
            </a:r>
            <a:r>
              <a:rPr lang="en-US" sz="2800" dirty="0">
                <a:cs typeface="Calibri Light"/>
              </a:rPr>
              <a:t> </a:t>
            </a:r>
            <a:r>
              <a:rPr lang="en-US" sz="2800" dirty="0" err="1">
                <a:cs typeface="Calibri Light"/>
              </a:rPr>
              <a:t>menijem</a:t>
            </a:r>
            <a:r>
              <a:rPr lang="en-US" sz="2800" dirty="0">
                <a:cs typeface="Calibri Light"/>
              </a:rPr>
              <a:t> </a:t>
            </a:r>
            <a:r>
              <a:rPr lang="en-US" sz="2800" dirty="0" err="1">
                <a:cs typeface="Calibri Light"/>
              </a:rPr>
              <a:t>i</a:t>
            </a:r>
            <a:r>
              <a:rPr lang="en-US" sz="2800" dirty="0">
                <a:cs typeface="Calibri Light"/>
              </a:rPr>
              <a:t> </a:t>
            </a:r>
            <a:r>
              <a:rPr lang="en-US" sz="2800" dirty="0" err="1">
                <a:cs typeface="Calibri Light"/>
              </a:rPr>
              <a:t>linkovima</a:t>
            </a:r>
            <a:r>
              <a:rPr lang="en-US" sz="2800" dirty="0">
                <a:cs typeface="Calibri Light"/>
              </a:rPr>
              <a:t> ka sitemap-u, robots-u </a:t>
            </a:r>
            <a:r>
              <a:rPr lang="en-US" sz="2800" dirty="0" err="1">
                <a:cs typeface="Calibri Light"/>
              </a:rPr>
              <a:t>i</a:t>
            </a:r>
            <a:r>
              <a:rPr lang="en-US" sz="2800" dirty="0">
                <a:cs typeface="Calibri Light"/>
              </a:rPr>
              <a:t> </a:t>
            </a:r>
            <a:r>
              <a:rPr lang="en-US" sz="2800" dirty="0" err="1">
                <a:cs typeface="Calibri Light"/>
              </a:rPr>
              <a:t>dokumentaciji</a:t>
            </a:r>
            <a:r>
              <a:rPr lang="en-US" sz="2800" dirty="0">
                <a:cs typeface="Calibri Light"/>
              </a:rPr>
              <a:t> </a:t>
            </a:r>
            <a:endParaRPr lang="en-US" sz="2800" dirty="0" err="1"/>
          </a:p>
        </p:txBody>
      </p:sp>
      <p:pic>
        <p:nvPicPr>
          <p:cNvPr id="4" name="Picture 4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88FCC193-03E4-0046-2DAF-17984C0BD0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867" y="2767001"/>
            <a:ext cx="12030192" cy="2760215"/>
          </a:xfrm>
        </p:spPr>
      </p:pic>
    </p:spTree>
    <p:extLst>
      <p:ext uri="{BB962C8B-B14F-4D97-AF65-F5344CB8AC3E}">
        <p14:creationId xmlns:p14="http://schemas.microsoft.com/office/powerpoint/2010/main" val="2316680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468D7-D3BC-6619-D42A-D68AEEE25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>
                <a:cs typeface="Calibri Light"/>
              </a:rPr>
              <a:t>Kontakt</a:t>
            </a:r>
            <a:r>
              <a:rPr lang="en-US" sz="2800" dirty="0">
                <a:cs typeface="Calibri Light"/>
              </a:rPr>
              <a:t> </a:t>
            </a:r>
            <a:r>
              <a:rPr lang="en-US" sz="2800" dirty="0" err="1">
                <a:cs typeface="Calibri Light"/>
              </a:rPr>
              <a:t>sadrzi</a:t>
            </a:r>
            <a:r>
              <a:rPr lang="en-US" sz="2800" dirty="0">
                <a:cs typeface="Calibri Light"/>
              </a:rPr>
              <a:t> </a:t>
            </a:r>
            <a:r>
              <a:rPr lang="en-US" sz="2800" dirty="0" err="1">
                <a:cs typeface="Calibri Light"/>
              </a:rPr>
              <a:t>formu</a:t>
            </a:r>
            <a:r>
              <a:rPr lang="en-US" sz="2800" dirty="0">
                <a:cs typeface="Calibri Light"/>
              </a:rPr>
              <a:t> </a:t>
            </a:r>
            <a:r>
              <a:rPr lang="en-US" sz="2800" dirty="0" err="1">
                <a:cs typeface="Calibri Light"/>
              </a:rPr>
              <a:t>i</a:t>
            </a:r>
            <a:r>
              <a:rPr lang="en-US" sz="2800" dirty="0">
                <a:cs typeface="Calibri Light"/>
              </a:rPr>
              <a:t> </a:t>
            </a:r>
            <a:r>
              <a:rPr lang="en-US" sz="2800" dirty="0" err="1">
                <a:cs typeface="Calibri Light"/>
              </a:rPr>
              <a:t>proveru</a:t>
            </a:r>
            <a:r>
              <a:rPr lang="en-US" sz="2800" dirty="0">
                <a:cs typeface="Calibri Light"/>
              </a:rPr>
              <a:t> </a:t>
            </a:r>
            <a:r>
              <a:rPr lang="en-US" sz="2800" dirty="0" err="1">
                <a:cs typeface="Calibri Light"/>
              </a:rPr>
              <a:t>forme</a:t>
            </a:r>
            <a:endParaRPr lang="en-US" sz="2800" dirty="0" err="1"/>
          </a:p>
        </p:txBody>
      </p:sp>
      <p:pic>
        <p:nvPicPr>
          <p:cNvPr id="4" name="Picture 4" descr="Graphical user interface, PowerPoint&#10;&#10;Description automatically generated">
            <a:extLst>
              <a:ext uri="{FF2B5EF4-FFF2-40B4-BE49-F238E27FC236}">
                <a16:creationId xmlns:a16="http://schemas.microsoft.com/office/drawing/2014/main" id="{BDF5396E-CE4C-F4D0-E12A-2255A99763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5218" y="1797403"/>
            <a:ext cx="9007786" cy="4351338"/>
          </a:xfrm>
        </p:spPr>
      </p:pic>
    </p:spTree>
    <p:extLst>
      <p:ext uri="{BB962C8B-B14F-4D97-AF65-F5344CB8AC3E}">
        <p14:creationId xmlns:p14="http://schemas.microsoft.com/office/powerpoint/2010/main" val="287320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D1A3E-DBBA-D8A2-EEAB-F120D81FA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cs typeface="Calibri Light"/>
              </a:rPr>
              <a:t>About me </a:t>
            </a:r>
            <a:r>
              <a:rPr lang="en-US" sz="2800" dirty="0" err="1">
                <a:cs typeface="Calibri Light"/>
              </a:rPr>
              <a:t>sadrzi</a:t>
            </a:r>
            <a:r>
              <a:rPr lang="en-US" sz="2800" dirty="0">
                <a:cs typeface="Calibri Light"/>
              </a:rPr>
              <a:t> </a:t>
            </a:r>
            <a:r>
              <a:rPr lang="en-US" sz="2800" dirty="0" err="1">
                <a:cs typeface="Calibri Light"/>
              </a:rPr>
              <a:t>podatke</a:t>
            </a:r>
            <a:r>
              <a:rPr lang="en-US" sz="2800" dirty="0">
                <a:cs typeface="Calibri Light"/>
              </a:rPr>
              <a:t> o </a:t>
            </a:r>
            <a:r>
              <a:rPr lang="en-US" sz="2800" dirty="0" err="1">
                <a:cs typeface="Calibri Light"/>
              </a:rPr>
              <a:t>autoru</a:t>
            </a:r>
            <a:r>
              <a:rPr lang="en-US" sz="2800" dirty="0">
                <a:cs typeface="Calibri Light"/>
              </a:rPr>
              <a:t> </a:t>
            </a:r>
            <a:endParaRPr lang="en-US" sz="2800" dirty="0"/>
          </a:p>
        </p:txBody>
      </p:sp>
      <p:pic>
        <p:nvPicPr>
          <p:cNvPr id="4" name="Picture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473E3D8F-80AD-6B46-6AAB-724738EF72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6374" y="1825625"/>
            <a:ext cx="10499251" cy="4351338"/>
          </a:xfrm>
        </p:spPr>
      </p:pic>
    </p:spTree>
    <p:extLst>
      <p:ext uri="{BB962C8B-B14F-4D97-AF65-F5344CB8AC3E}">
        <p14:creationId xmlns:p14="http://schemas.microsoft.com/office/powerpoint/2010/main" val="212003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32D4-90B0-E928-8360-F44929EB0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>
                <a:cs typeface="Calibri Light"/>
              </a:rPr>
              <a:t>Futer</a:t>
            </a:r>
            <a:r>
              <a:rPr lang="en-US" sz="2800" dirty="0">
                <a:cs typeface="Calibri Light"/>
              </a:rPr>
              <a:t> </a:t>
            </a:r>
            <a:r>
              <a:rPr lang="en-US" sz="2800" dirty="0" err="1">
                <a:cs typeface="Calibri Light"/>
              </a:rPr>
              <a:t>kontakt</a:t>
            </a:r>
            <a:r>
              <a:rPr lang="en-US" sz="2800" dirty="0">
                <a:cs typeface="Calibri Light"/>
              </a:rPr>
              <a:t> </a:t>
            </a:r>
            <a:r>
              <a:rPr lang="en-US" sz="2800" dirty="0" err="1">
                <a:cs typeface="Calibri Light"/>
              </a:rPr>
              <a:t>stranice</a:t>
            </a:r>
            <a:r>
              <a:rPr lang="en-US" sz="2800" dirty="0">
                <a:cs typeface="Calibri Light"/>
              </a:rPr>
              <a:t> </a:t>
            </a:r>
            <a:r>
              <a:rPr lang="en-US" sz="2800" dirty="0" err="1">
                <a:cs typeface="Calibri Light"/>
              </a:rPr>
              <a:t>isti</a:t>
            </a:r>
            <a:r>
              <a:rPr lang="en-US" sz="2800" dirty="0">
                <a:cs typeface="Calibri Light"/>
              </a:rPr>
              <a:t> </a:t>
            </a:r>
            <a:r>
              <a:rPr lang="en-US" sz="2800" dirty="0" err="1">
                <a:cs typeface="Calibri Light"/>
              </a:rPr>
              <a:t>kao</a:t>
            </a:r>
            <a:r>
              <a:rPr lang="en-US" sz="2800" dirty="0">
                <a:cs typeface="Calibri Light"/>
              </a:rPr>
              <a:t> </a:t>
            </a:r>
            <a:r>
              <a:rPr lang="en-US" sz="2800" dirty="0" err="1">
                <a:cs typeface="Calibri Light"/>
              </a:rPr>
              <a:t>i</a:t>
            </a:r>
            <a:r>
              <a:rPr lang="en-US" sz="2800" dirty="0">
                <a:cs typeface="Calibri Light"/>
              </a:rPr>
              <a:t> index </a:t>
            </a:r>
            <a:r>
              <a:rPr lang="en-US" sz="2800" dirty="0" err="1">
                <a:cs typeface="Calibri Light"/>
              </a:rPr>
              <a:t>stranice</a:t>
            </a:r>
            <a:endParaRPr lang="en-US" sz="2800">
              <a:cs typeface="Calibri Light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01A8EDF0-CF85-1CB3-D831-6D5B34FAE3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14017"/>
            <a:ext cx="10515600" cy="2974554"/>
          </a:xfrm>
        </p:spPr>
      </p:pic>
    </p:spTree>
    <p:extLst>
      <p:ext uri="{BB962C8B-B14F-4D97-AF65-F5344CB8AC3E}">
        <p14:creationId xmlns:p14="http://schemas.microsoft.com/office/powerpoint/2010/main" val="37080982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5AE42-9025-9602-2A96-E06654B0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53601" cy="450675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Index.html </a:t>
            </a:r>
            <a:r>
              <a:rPr lang="en-US" dirty="0" err="1">
                <a:cs typeface="Calibri Light"/>
              </a:rPr>
              <a:t>kod</a:t>
            </a:r>
            <a:r>
              <a:rPr lang="en-US" dirty="0">
                <a:cs typeface="Calibri Light"/>
              </a:rPr>
              <a:t> </a:t>
            </a:r>
            <a:endParaRPr lang="en-US" dirty="0"/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FDC37D48-8C7F-3475-F7F4-132B8AD66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84" y="1188286"/>
            <a:ext cx="10770780" cy="507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612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5894399F-1BA3-E057-77C5-A1CBC72A1B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6080" y="540858"/>
            <a:ext cx="10612616" cy="5687189"/>
          </a:xfrm>
        </p:spPr>
      </p:pic>
    </p:spTree>
    <p:extLst>
      <p:ext uri="{BB962C8B-B14F-4D97-AF65-F5344CB8AC3E}">
        <p14:creationId xmlns:p14="http://schemas.microsoft.com/office/powerpoint/2010/main" val="2983551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21DA7F55-7BFD-AB0F-29E5-088952C42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78" y="119009"/>
            <a:ext cx="11031125" cy="631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0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5BA347F1-CDC8-29C9-C2BF-C208A5770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622" y="2794"/>
            <a:ext cx="9582384" cy="3635078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48A964B5-D917-43B8-F5A0-9BF56BF7A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623" y="3617249"/>
            <a:ext cx="9582384" cy="299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54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4F732-A05C-8489-665B-F28296F3C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Korisceni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jezici</a:t>
            </a:r>
            <a:r>
              <a:rPr lang="en-US" dirty="0">
                <a:cs typeface="Calibri Light"/>
              </a:rPr>
              <a:t>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85221-E62F-F507-91E6-866A89015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q"/>
            </a:pPr>
            <a:r>
              <a:rPr lang="en-US" dirty="0">
                <a:cs typeface="Calibri" panose="020F0502020204030204"/>
              </a:rPr>
              <a:t>HTML</a:t>
            </a:r>
          </a:p>
          <a:p>
            <a:pPr>
              <a:buFont typeface="Wingdings" panose="020B0604020202020204" pitchFamily="34" charset="0"/>
              <a:buChar char="q"/>
            </a:pPr>
            <a:r>
              <a:rPr lang="en-US" dirty="0">
                <a:cs typeface="Calibri" panose="020F0502020204030204"/>
              </a:rPr>
              <a:t>CSS</a:t>
            </a:r>
          </a:p>
          <a:p>
            <a:pPr>
              <a:buFont typeface="Wingdings" panose="020B0604020202020204" pitchFamily="34" charset="0"/>
              <a:buChar char="q"/>
            </a:pPr>
            <a:r>
              <a:rPr lang="en-US" dirty="0">
                <a:cs typeface="Calibri" panose="020F0502020204030204"/>
              </a:rPr>
              <a:t>JavaScript</a:t>
            </a:r>
          </a:p>
          <a:p>
            <a:pPr>
              <a:buFont typeface="Wingdings" panose="020B0604020202020204" pitchFamily="34" charset="0"/>
              <a:buChar char="q"/>
            </a:pPr>
            <a:r>
              <a:rPr lang="en-US" dirty="0">
                <a:cs typeface="Calibri" panose="020F0502020204030204"/>
              </a:rPr>
              <a:t>XML</a:t>
            </a:r>
          </a:p>
          <a:p>
            <a:pPr>
              <a:buFont typeface="Wingdings" panose="020B0604020202020204" pitchFamily="34" charset="0"/>
              <a:buChar char="q"/>
            </a:pPr>
            <a:r>
              <a:rPr lang="en-US" dirty="0" err="1">
                <a:cs typeface="Calibri" panose="020F0502020204030204"/>
              </a:rPr>
              <a:t>JQuery</a:t>
            </a:r>
          </a:p>
          <a:p>
            <a:pPr>
              <a:buFont typeface="Wingdings" panose="020B0604020202020204" pitchFamily="34" charset="0"/>
              <a:buChar char="q"/>
            </a:pPr>
            <a:r>
              <a:rPr lang="en-US" dirty="0">
                <a:cs typeface="Calibri" panose="020F0502020204030204"/>
              </a:rPr>
              <a:t>Bootstrap 5.0.2</a:t>
            </a:r>
          </a:p>
          <a:p>
            <a:pPr>
              <a:buFont typeface="Wingdings" panose="020B0604020202020204" pitchFamily="34" charset="0"/>
              <a:buChar char="q"/>
            </a:pP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943378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574F95CF-6D08-4C59-8383-F096B8A51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289" y="43500"/>
            <a:ext cx="3636903" cy="1314703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CFD6F5B9-6503-F7FE-95DC-9F10C7605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44" y="1349575"/>
            <a:ext cx="9149644" cy="559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420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B3B36189-8F6C-3726-8BF4-0F46F70BD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733" y="3494"/>
            <a:ext cx="8491125" cy="3191532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FCAB1BE9-BABC-8AA6-1A37-66229F436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733" y="3197802"/>
            <a:ext cx="8491126" cy="319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297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88867BE9-8950-3F53-9557-D1F97B885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030" y="76434"/>
            <a:ext cx="9779940" cy="3196169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61CE2BC7-764D-E69F-E10C-BAE4B2F58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511" y="3377503"/>
            <a:ext cx="9224903" cy="306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2842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15B238A7-B8F9-96A1-12BD-B85B06248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56" y="112901"/>
            <a:ext cx="10946458" cy="2737530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696F11B2-2FEC-5E6B-E9C4-C1DE59115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733" y="2927469"/>
            <a:ext cx="8500532" cy="343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002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76DA7FAD-BB6D-C586-6B71-2759B93D6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437" y="902001"/>
            <a:ext cx="10259717" cy="481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9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1B672D6A-19AE-58B0-D925-012F81DA0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7" y="449843"/>
            <a:ext cx="10184459" cy="470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821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C03A7C05-8D58-1784-022D-3AAEA7024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52" y="735842"/>
            <a:ext cx="11134606" cy="484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587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40AFDE0E-53DE-C262-761E-E77BA3377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78" y="556349"/>
            <a:ext cx="11802533" cy="464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0168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74DC7C-01D1-4404-B72B-723FA2173467}"/>
              </a:ext>
            </a:extLst>
          </p:cNvPr>
          <p:cNvSpPr txBox="1"/>
          <p:nvPr/>
        </p:nvSpPr>
        <p:spPr>
          <a:xfrm>
            <a:off x="762000" y="301036"/>
            <a:ext cx="97460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Contact.html</a:t>
            </a:r>
          </a:p>
          <a:p>
            <a:endParaRPr lang="en-US" dirty="0">
              <a:cs typeface="Calibri"/>
            </a:endParaRP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35C729F8-27E6-0030-3DB9-B8E2BD7C2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413986"/>
            <a:ext cx="10937051" cy="415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9973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0477E7F8-472A-B17E-F915-AC24CF667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77" y="704324"/>
            <a:ext cx="10918236" cy="482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56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8AC92-1B43-01BB-0D6D-687412D3E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Opis </a:t>
            </a:r>
            <a:r>
              <a:rPr lang="en-US" dirty="0" err="1">
                <a:cs typeface="Calibri Light"/>
              </a:rPr>
              <a:t>funkcionalnosti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1B09-5A81-F4B8-332C-B45D95BF3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Courier New" panose="020B0604020202020204" pitchFamily="34" charset="0"/>
              <a:buChar char="o"/>
            </a:pPr>
            <a:r>
              <a:rPr lang="en-US" dirty="0" err="1">
                <a:cs typeface="Calibri" panose="020F0502020204030204"/>
              </a:rPr>
              <a:t>Strelica</a:t>
            </a:r>
            <a:r>
              <a:rPr lang="en-US" dirty="0">
                <a:cs typeface="Calibri" panose="020F0502020204030204"/>
              </a:rPr>
              <a:t> za </a:t>
            </a:r>
            <a:r>
              <a:rPr lang="en-US" dirty="0" err="1">
                <a:cs typeface="Calibri" panose="020F0502020204030204"/>
              </a:rPr>
              <a:t>povratak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na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vrh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stranice</a:t>
            </a:r>
            <a:endParaRPr lang="en-US" dirty="0" err="1"/>
          </a:p>
          <a:p>
            <a:pPr>
              <a:buFont typeface="Courier New" panose="020B0604020202020204" pitchFamily="34" charset="0"/>
              <a:buChar char="o"/>
            </a:pPr>
            <a:r>
              <a:rPr lang="en-US" dirty="0" err="1">
                <a:cs typeface="Calibri" panose="020F0502020204030204"/>
              </a:rPr>
              <a:t>Dinamicki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ispisan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meni</a:t>
            </a:r>
          </a:p>
          <a:p>
            <a:pPr>
              <a:buFont typeface="Courier New" panose="020B0604020202020204" pitchFamily="34" charset="0"/>
              <a:buChar char="o"/>
            </a:pPr>
            <a:r>
              <a:rPr lang="en-US" dirty="0" err="1">
                <a:cs typeface="Calibri" panose="020F0502020204030204"/>
              </a:rPr>
              <a:t>Dinamicki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ispisan</a:t>
            </a:r>
            <a:r>
              <a:rPr lang="en-US" dirty="0">
                <a:cs typeface="Calibri" panose="020F0502020204030204"/>
              </a:rPr>
              <a:t> about me</a:t>
            </a:r>
          </a:p>
          <a:p>
            <a:pPr>
              <a:buFont typeface="Courier New" panose="020B0604020202020204" pitchFamily="34" charset="0"/>
              <a:buChar char="o"/>
            </a:pPr>
            <a:r>
              <a:rPr lang="en-US" dirty="0">
                <a:cs typeface="Calibri" panose="020F0502020204030204"/>
              </a:rPr>
              <a:t>Provera </a:t>
            </a:r>
            <a:r>
              <a:rPr lang="en-US" dirty="0" err="1">
                <a:cs typeface="Calibri" panose="020F0502020204030204"/>
              </a:rPr>
              <a:t>forme</a:t>
            </a:r>
            <a:r>
              <a:rPr lang="en-US" dirty="0">
                <a:cs typeface="Calibri" panose="020F0502020204030204"/>
              </a:rPr>
              <a:t> </a:t>
            </a:r>
          </a:p>
          <a:p>
            <a:pPr>
              <a:buFont typeface="Courier New" panose="020B0604020202020204" pitchFamily="34" charset="0"/>
              <a:buChar char="o"/>
            </a:pPr>
            <a:r>
              <a:rPr lang="en-US" dirty="0" err="1">
                <a:cs typeface="Calibri" panose="020F0502020204030204"/>
              </a:rPr>
              <a:t>JQery</a:t>
            </a:r>
            <a:r>
              <a:rPr lang="en-US" dirty="0">
                <a:cs typeface="Calibri" panose="020F0502020204030204"/>
              </a:rPr>
              <a:t> u about us</a:t>
            </a:r>
          </a:p>
          <a:p>
            <a:pPr>
              <a:buFont typeface="Courier New" panose="020B0604020202020204" pitchFamily="34" charset="0"/>
              <a:buChar char="o"/>
            </a:pPr>
            <a:r>
              <a:rPr lang="en-US" dirty="0" err="1">
                <a:cs typeface="Calibri" panose="020F0502020204030204"/>
              </a:rPr>
              <a:t>Dinamicki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ispisan</a:t>
            </a:r>
            <a:r>
              <a:rPr lang="en-US" dirty="0">
                <a:cs typeface="Calibri" panose="020F0502020204030204"/>
              </a:rPr>
              <a:t> footer</a:t>
            </a:r>
          </a:p>
          <a:p>
            <a:pPr>
              <a:buFont typeface="Courier New" panose="020B0604020202020204" pitchFamily="34" charset="0"/>
              <a:buChar char="o"/>
            </a:pPr>
            <a:r>
              <a:rPr lang="en-US" dirty="0" err="1">
                <a:cs typeface="Calibri" panose="020F0502020204030204"/>
              </a:rPr>
              <a:t>Filtriranje</a:t>
            </a:r>
            <a:r>
              <a:rPr lang="en-US" dirty="0">
                <a:cs typeface="Calibri" panose="020F0502020204030204"/>
              </a:rPr>
              <a:t> </a:t>
            </a:r>
            <a:r>
              <a:rPr lang="en-US" dirty="0" err="1">
                <a:cs typeface="Calibri" panose="020F0502020204030204"/>
              </a:rPr>
              <a:t>menija</a:t>
            </a:r>
          </a:p>
        </p:txBody>
      </p:sp>
    </p:spTree>
    <p:extLst>
      <p:ext uri="{BB962C8B-B14F-4D97-AF65-F5344CB8AC3E}">
        <p14:creationId xmlns:p14="http://schemas.microsoft.com/office/powerpoint/2010/main" val="42000251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DFB75D1F-8DF2-D7CF-DC78-ADB5DCCC0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179" y="73469"/>
            <a:ext cx="9243719" cy="3804172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A51EE8AE-D7BD-9184-4F64-6D7DB253F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660" y="4029236"/>
            <a:ext cx="8528755" cy="262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197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16489380-D49F-EC68-FD30-C99DDD09A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96" y="574793"/>
            <a:ext cx="11228680" cy="504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416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69B04C3B-D5B3-46DE-31FE-9ADA4C173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59" y="333331"/>
            <a:ext cx="11228681" cy="510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3011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FC391DF2-4E78-69D4-22A5-B5E2CEAF8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30" y="845747"/>
            <a:ext cx="11887200" cy="468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741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8C046868-DB3D-E2C5-341E-4A3E0A685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26" y="147734"/>
            <a:ext cx="11049940" cy="3138235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31B38E8A-C41D-92CF-A208-D95F0E2E8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26" y="3317277"/>
            <a:ext cx="10795940" cy="329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896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5E3F7768-4AD3-2703-47FF-4D99F6B06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881" y="1238956"/>
            <a:ext cx="9714088" cy="370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478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A4D8EF-5DAA-FE38-F570-71AAB5E2A5CA}"/>
              </a:ext>
            </a:extLst>
          </p:cNvPr>
          <p:cNvSpPr txBox="1"/>
          <p:nvPr/>
        </p:nvSpPr>
        <p:spPr>
          <a:xfrm>
            <a:off x="573851" y="272814"/>
            <a:ext cx="7761111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custom.js</a:t>
            </a:r>
          </a:p>
          <a:p>
            <a:pPr algn="l"/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609149-A0A9-F971-B33A-CBF30755498B}"/>
              </a:ext>
            </a:extLst>
          </p:cNvPr>
          <p:cNvSpPr txBox="1"/>
          <p:nvPr/>
        </p:nvSpPr>
        <p:spPr>
          <a:xfrm>
            <a:off x="368771" y="1140179"/>
            <a:ext cx="11642607" cy="50475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Consolas"/>
              </a:rPr>
              <a:t>/</a:t>
            </a:r>
            <a:r>
              <a:rPr lang="en-US" sz="1400" b="1" dirty="0" err="1">
                <a:latin typeface="Consolas"/>
              </a:rPr>
              <a:t>Globalno</a:t>
            </a:r>
            <a:endParaRPr lang="en-US" sz="1400" b="1" dirty="0">
              <a:latin typeface="Consolas"/>
            </a:endParaRPr>
          </a:p>
          <a:p>
            <a:r>
              <a:rPr lang="en-US" sz="1400" b="1" dirty="0">
                <a:latin typeface="Consolas"/>
              </a:rPr>
              <a:t>var path = </a:t>
            </a:r>
            <a:r>
              <a:rPr lang="en-US" sz="1400" b="1" dirty="0" err="1">
                <a:latin typeface="Consolas"/>
              </a:rPr>
              <a:t>window.location.pathname.split</a:t>
            </a:r>
            <a:r>
              <a:rPr lang="en-US" sz="1400" b="1" dirty="0">
                <a:latin typeface="Consolas"/>
              </a:rPr>
              <a:t>("/").pop();</a:t>
            </a:r>
          </a:p>
          <a:p>
            <a:br>
              <a:rPr lang="en-US" sz="1400" b="1" dirty="0">
                <a:latin typeface="Consolas"/>
              </a:rPr>
            </a:br>
            <a:r>
              <a:rPr lang="en-US" sz="1400" b="1" dirty="0">
                <a:latin typeface="Consolas"/>
              </a:rPr>
              <a:t>let links = ["index.html", "../#aboutUs", "../#products", "contact.html"];</a:t>
            </a:r>
          </a:p>
          <a:p>
            <a:r>
              <a:rPr lang="en-US" sz="1400" b="1" dirty="0">
                <a:latin typeface="Consolas"/>
              </a:rPr>
              <a:t>let </a:t>
            </a:r>
            <a:r>
              <a:rPr lang="en-US" sz="1400" b="1" dirty="0" err="1">
                <a:latin typeface="Consolas"/>
              </a:rPr>
              <a:t>pageNames</a:t>
            </a:r>
            <a:r>
              <a:rPr lang="en-US" sz="1400" b="1" dirty="0">
                <a:latin typeface="Consolas"/>
              </a:rPr>
              <a:t> = ["Home", "About Us", "Menu &amp; Pricing", "Contact Us And About Me"];</a:t>
            </a:r>
          </a:p>
          <a:p>
            <a:br>
              <a:rPr lang="en-US" sz="1400" b="1" dirty="0">
                <a:latin typeface="Consolas"/>
              </a:rPr>
            </a:br>
            <a:r>
              <a:rPr lang="en-US" sz="1400" b="1" dirty="0">
                <a:latin typeface="Consolas"/>
              </a:rPr>
              <a:t>var </a:t>
            </a:r>
            <a:r>
              <a:rPr lang="en-US" sz="1400" b="1" dirty="0" err="1">
                <a:latin typeface="Consolas"/>
              </a:rPr>
              <a:t>writeMenu</a:t>
            </a:r>
            <a:r>
              <a:rPr lang="en-US" sz="1400" b="1" dirty="0">
                <a:latin typeface="Consolas"/>
              </a:rPr>
              <a:t> = `&lt;div class="navbar-nav </a:t>
            </a:r>
            <a:r>
              <a:rPr lang="en-US" sz="1400" b="1" dirty="0" err="1">
                <a:latin typeface="Consolas"/>
              </a:rPr>
              <a:t>ms</a:t>
            </a:r>
            <a:r>
              <a:rPr lang="en-US" sz="1400" b="1" dirty="0">
                <a:latin typeface="Consolas"/>
              </a:rPr>
              <a:t>-auto mx-lg-auto py-0"&gt;`</a:t>
            </a:r>
          </a:p>
          <a:p>
            <a:r>
              <a:rPr lang="en-US" sz="1400" b="1" dirty="0">
                <a:latin typeface="Consolas"/>
              </a:rPr>
              <a:t>for(let </a:t>
            </a:r>
            <a:r>
              <a:rPr lang="en-US" sz="1400" b="1" dirty="0" err="1">
                <a:latin typeface="Consolas"/>
              </a:rPr>
              <a:t>i</a:t>
            </a:r>
            <a:r>
              <a:rPr lang="en-US" sz="1400" b="1" dirty="0">
                <a:latin typeface="Consolas"/>
              </a:rPr>
              <a:t>=0; </a:t>
            </a:r>
            <a:r>
              <a:rPr lang="en-US" sz="1400" b="1" dirty="0" err="1">
                <a:latin typeface="Consolas"/>
              </a:rPr>
              <a:t>i</a:t>
            </a:r>
            <a:r>
              <a:rPr lang="en-US" sz="1400" b="1" dirty="0">
                <a:latin typeface="Consolas"/>
              </a:rPr>
              <a:t>&lt;</a:t>
            </a:r>
            <a:r>
              <a:rPr lang="en-US" sz="1400" b="1" dirty="0" err="1">
                <a:latin typeface="Consolas"/>
              </a:rPr>
              <a:t>links.length</a:t>
            </a:r>
            <a:r>
              <a:rPr lang="en-US" sz="1400" b="1" dirty="0">
                <a:latin typeface="Consolas"/>
              </a:rPr>
              <a:t>; </a:t>
            </a:r>
            <a:r>
              <a:rPr lang="en-US" sz="1400" b="1" dirty="0" err="1">
                <a:latin typeface="Consolas"/>
              </a:rPr>
              <a:t>i</a:t>
            </a:r>
            <a:r>
              <a:rPr lang="en-US" sz="1400" b="1" dirty="0">
                <a:latin typeface="Consolas"/>
              </a:rPr>
              <a:t>++){</a:t>
            </a:r>
          </a:p>
          <a:p>
            <a:r>
              <a:rPr lang="en-US" sz="1400" b="1" dirty="0">
                <a:latin typeface="Consolas"/>
              </a:rPr>
              <a:t>    </a:t>
            </a:r>
            <a:r>
              <a:rPr lang="en-US" sz="1400" b="1" dirty="0" err="1">
                <a:latin typeface="Consolas"/>
              </a:rPr>
              <a:t>writeMenu</a:t>
            </a:r>
            <a:r>
              <a:rPr lang="en-US" sz="1400" b="1" dirty="0">
                <a:latin typeface="Consolas"/>
              </a:rPr>
              <a:t> += `&lt;a </a:t>
            </a:r>
            <a:r>
              <a:rPr lang="en-US" sz="1400" b="1" dirty="0" err="1">
                <a:latin typeface="Consolas"/>
              </a:rPr>
              <a:t>href</a:t>
            </a:r>
            <a:r>
              <a:rPr lang="en-US" sz="1400" b="1" dirty="0">
                <a:latin typeface="Consolas"/>
              </a:rPr>
              <a:t>="${links[</a:t>
            </a:r>
            <a:r>
              <a:rPr lang="en-US" sz="1400" b="1" dirty="0" err="1">
                <a:latin typeface="Consolas"/>
              </a:rPr>
              <a:t>i</a:t>
            </a:r>
            <a:r>
              <a:rPr lang="en-US" sz="1400" b="1" dirty="0">
                <a:latin typeface="Consolas"/>
              </a:rPr>
              <a:t>]}" class="nav-item nav-link active"&gt;${</a:t>
            </a:r>
            <a:r>
              <a:rPr lang="en-US" sz="1400" b="1" dirty="0" err="1">
                <a:latin typeface="Consolas"/>
              </a:rPr>
              <a:t>pageNames</a:t>
            </a:r>
            <a:r>
              <a:rPr lang="en-US" sz="1400" b="1" dirty="0">
                <a:latin typeface="Consolas"/>
              </a:rPr>
              <a:t>[</a:t>
            </a:r>
            <a:r>
              <a:rPr lang="en-US" sz="1400" b="1" dirty="0" err="1">
                <a:latin typeface="Consolas"/>
              </a:rPr>
              <a:t>i</a:t>
            </a:r>
            <a:r>
              <a:rPr lang="en-US" sz="1400" b="1" dirty="0">
                <a:latin typeface="Consolas"/>
              </a:rPr>
              <a:t>]}&lt;/a&gt;`;</a:t>
            </a:r>
          </a:p>
          <a:p>
            <a:r>
              <a:rPr lang="en-US" sz="1400" b="1" dirty="0">
                <a:latin typeface="Consolas"/>
              </a:rPr>
              <a:t>}</a:t>
            </a:r>
          </a:p>
          <a:p>
            <a:r>
              <a:rPr lang="en-US" sz="1400" b="1" dirty="0" err="1">
                <a:latin typeface="Consolas"/>
              </a:rPr>
              <a:t>writeMenu</a:t>
            </a:r>
            <a:r>
              <a:rPr lang="en-US" sz="1400" b="1" dirty="0">
                <a:latin typeface="Consolas"/>
              </a:rPr>
              <a:t> += `&lt;/div&gt;`;</a:t>
            </a:r>
          </a:p>
          <a:p>
            <a:r>
              <a:rPr lang="en-US" sz="1400" b="1" dirty="0" err="1">
                <a:latin typeface="Consolas"/>
              </a:rPr>
              <a:t>document.querySelector</a:t>
            </a:r>
            <a:r>
              <a:rPr lang="en-US" sz="1400" b="1" dirty="0">
                <a:latin typeface="Consolas"/>
              </a:rPr>
              <a:t>("#</a:t>
            </a:r>
            <a:r>
              <a:rPr lang="en-US" sz="1400" b="1" dirty="0" err="1">
                <a:latin typeface="Consolas"/>
              </a:rPr>
              <a:t>navbarCollapse</a:t>
            </a:r>
            <a:r>
              <a:rPr lang="en-US" sz="1400" b="1" dirty="0">
                <a:latin typeface="Consolas"/>
              </a:rPr>
              <a:t>").</a:t>
            </a:r>
            <a:r>
              <a:rPr lang="en-US" sz="1400" b="1" dirty="0" err="1">
                <a:latin typeface="Consolas"/>
              </a:rPr>
              <a:t>innerHTML</a:t>
            </a:r>
            <a:r>
              <a:rPr lang="en-US" sz="1400" b="1" dirty="0">
                <a:latin typeface="Consolas"/>
              </a:rPr>
              <a:t> = </a:t>
            </a:r>
            <a:r>
              <a:rPr lang="en-US" sz="1400" b="1" dirty="0" err="1">
                <a:latin typeface="Consolas"/>
              </a:rPr>
              <a:t>writeMenu</a:t>
            </a:r>
            <a:r>
              <a:rPr lang="en-US" sz="1400" b="1" dirty="0">
                <a:latin typeface="Consolas"/>
              </a:rPr>
              <a:t>;</a:t>
            </a:r>
          </a:p>
          <a:p>
            <a:br>
              <a:rPr lang="en-US" sz="1400" b="1" dirty="0">
                <a:latin typeface="Consolas"/>
              </a:rPr>
            </a:br>
            <a:br>
              <a:rPr lang="en-US" sz="1400" b="1" dirty="0">
                <a:latin typeface="Consolas"/>
              </a:rPr>
            </a:br>
            <a:r>
              <a:rPr lang="en-US" sz="1400" b="1" dirty="0">
                <a:latin typeface="Consolas"/>
              </a:rPr>
              <a:t>       let </a:t>
            </a:r>
            <a:r>
              <a:rPr lang="en-US" sz="1400" b="1" dirty="0" err="1">
                <a:latin typeface="Consolas"/>
              </a:rPr>
              <a:t>footerMenuText</a:t>
            </a:r>
            <a:r>
              <a:rPr lang="en-US" sz="1400" b="1" dirty="0">
                <a:latin typeface="Consolas"/>
              </a:rPr>
              <a:t>= ["Home", "About Us", "Menu", "Contact Us And About Me"];</a:t>
            </a:r>
          </a:p>
          <a:p>
            <a:r>
              <a:rPr lang="en-US" sz="1400" b="1" dirty="0">
                <a:latin typeface="Consolas"/>
              </a:rPr>
              <a:t>    let </a:t>
            </a:r>
            <a:r>
              <a:rPr lang="en-US" sz="1400" b="1" err="1">
                <a:latin typeface="Consolas"/>
              </a:rPr>
              <a:t>footerMenuLink</a:t>
            </a:r>
            <a:r>
              <a:rPr lang="en-US" sz="1400" b="1" dirty="0">
                <a:latin typeface="Consolas"/>
              </a:rPr>
              <a:t>= ["Index.html","#</a:t>
            </a:r>
            <a:r>
              <a:rPr lang="en-US" sz="1400" b="1" err="1">
                <a:latin typeface="Consolas"/>
              </a:rPr>
              <a:t>aboutUs</a:t>
            </a:r>
            <a:r>
              <a:rPr lang="en-US" sz="1400" b="1" dirty="0">
                <a:latin typeface="Consolas"/>
              </a:rPr>
              <a:t>", "#products", "contact.html"];</a:t>
            </a:r>
          </a:p>
          <a:p>
            <a:r>
              <a:rPr lang="en-US" sz="1400" b="1" dirty="0">
                <a:latin typeface="Consolas"/>
              </a:rPr>
              <a:t>    let </a:t>
            </a:r>
            <a:r>
              <a:rPr lang="en-US" sz="1400" b="1" err="1">
                <a:latin typeface="Consolas"/>
              </a:rPr>
              <a:t>footerMenuWrite</a:t>
            </a:r>
            <a:r>
              <a:rPr lang="en-US" sz="1400" b="1" dirty="0">
                <a:latin typeface="Consolas"/>
              </a:rPr>
              <a:t>="";</a:t>
            </a:r>
          </a:p>
          <a:p>
            <a:r>
              <a:rPr lang="en-US" sz="1400" b="1" dirty="0">
                <a:latin typeface="Consolas"/>
              </a:rPr>
              <a:t>    for(let </a:t>
            </a:r>
            <a:r>
              <a:rPr lang="en-US" sz="1400" b="1" err="1">
                <a:latin typeface="Consolas"/>
              </a:rPr>
              <a:t>i</a:t>
            </a:r>
            <a:r>
              <a:rPr lang="en-US" sz="1400" b="1" dirty="0">
                <a:latin typeface="Consolas"/>
              </a:rPr>
              <a:t>=0; </a:t>
            </a:r>
            <a:r>
              <a:rPr lang="en-US" sz="1400" b="1" err="1">
                <a:latin typeface="Consolas"/>
              </a:rPr>
              <a:t>i</a:t>
            </a:r>
            <a:r>
              <a:rPr lang="en-US" sz="1400" b="1" dirty="0">
                <a:latin typeface="Consolas"/>
              </a:rPr>
              <a:t>&lt;</a:t>
            </a:r>
            <a:r>
              <a:rPr lang="en-US" sz="1400" b="1" err="1">
                <a:latin typeface="Consolas"/>
              </a:rPr>
              <a:t>footerMenuLink.length</a:t>
            </a:r>
            <a:r>
              <a:rPr lang="en-US" sz="1400" b="1" dirty="0">
                <a:latin typeface="Consolas"/>
              </a:rPr>
              <a:t>; </a:t>
            </a:r>
            <a:r>
              <a:rPr lang="en-US" sz="1400" b="1" err="1">
                <a:latin typeface="Consolas"/>
              </a:rPr>
              <a:t>i</a:t>
            </a:r>
            <a:r>
              <a:rPr lang="en-US" sz="1400" b="1" dirty="0">
                <a:latin typeface="Consolas"/>
              </a:rPr>
              <a:t>++){</a:t>
            </a:r>
          </a:p>
          <a:p>
            <a:r>
              <a:rPr lang="en-US" sz="1400" b="1" dirty="0">
                <a:latin typeface="Consolas"/>
              </a:rPr>
              <a:t>        </a:t>
            </a:r>
            <a:r>
              <a:rPr lang="en-US" sz="1400" b="1" err="1">
                <a:latin typeface="Consolas"/>
              </a:rPr>
              <a:t>footerMenuWrite</a:t>
            </a:r>
            <a:r>
              <a:rPr lang="en-US" sz="1400" b="1" dirty="0">
                <a:latin typeface="Consolas"/>
              </a:rPr>
              <a:t>+= `&lt;a class="text-secondary mb-2" </a:t>
            </a:r>
            <a:r>
              <a:rPr lang="en-US" sz="1400" b="1" err="1">
                <a:latin typeface="Consolas"/>
              </a:rPr>
              <a:t>href</a:t>
            </a:r>
            <a:r>
              <a:rPr lang="en-US" sz="1400" b="1" dirty="0">
                <a:latin typeface="Consolas"/>
              </a:rPr>
              <a:t>="${</a:t>
            </a:r>
            <a:r>
              <a:rPr lang="en-US" sz="1400" b="1" err="1">
                <a:latin typeface="Consolas"/>
              </a:rPr>
              <a:t>footerMenuLink</a:t>
            </a:r>
            <a:r>
              <a:rPr lang="en-US" sz="1400" b="1" dirty="0">
                <a:latin typeface="Consolas"/>
              </a:rPr>
              <a:t>[</a:t>
            </a:r>
            <a:r>
              <a:rPr lang="en-US" sz="1400" b="1" err="1">
                <a:latin typeface="Consolas"/>
              </a:rPr>
              <a:t>i</a:t>
            </a:r>
            <a:r>
              <a:rPr lang="en-US" sz="1400" b="1" dirty="0">
                <a:latin typeface="Consolas"/>
              </a:rPr>
              <a:t>]}"&gt;&lt;</a:t>
            </a:r>
            <a:r>
              <a:rPr lang="en-US" sz="1400" b="1" err="1">
                <a:latin typeface="Consolas"/>
              </a:rPr>
              <a:t>i</a:t>
            </a:r>
            <a:r>
              <a:rPr lang="en-US" sz="1400" b="1" dirty="0">
                <a:latin typeface="Consolas"/>
              </a:rPr>
              <a:t> class="bi bi-arrow-right text-primary me-2"&gt;&lt;/</a:t>
            </a:r>
            <a:r>
              <a:rPr lang="en-US" sz="1400" b="1" err="1">
                <a:latin typeface="Consolas"/>
              </a:rPr>
              <a:t>i</a:t>
            </a:r>
            <a:r>
              <a:rPr lang="en-US" sz="1400" b="1" dirty="0">
                <a:latin typeface="Consolas"/>
              </a:rPr>
              <a:t>&gt;${</a:t>
            </a:r>
            <a:r>
              <a:rPr lang="en-US" sz="1400" b="1" err="1">
                <a:latin typeface="Consolas"/>
              </a:rPr>
              <a:t>footerMenuText</a:t>
            </a:r>
            <a:r>
              <a:rPr lang="en-US" sz="1400" b="1" dirty="0">
                <a:latin typeface="Consolas"/>
              </a:rPr>
              <a:t>[</a:t>
            </a:r>
            <a:r>
              <a:rPr lang="en-US" sz="1400" b="1" err="1">
                <a:latin typeface="Consolas"/>
              </a:rPr>
              <a:t>i</a:t>
            </a:r>
            <a:r>
              <a:rPr lang="en-US" sz="1400" b="1" dirty="0">
                <a:latin typeface="Consolas"/>
              </a:rPr>
              <a:t>]}&lt;/a&gt;`</a:t>
            </a:r>
          </a:p>
          <a:p>
            <a:r>
              <a:rPr lang="en-US" sz="1400" b="1" dirty="0">
                <a:latin typeface="Consolas"/>
              </a:rPr>
              <a:t>    }</a:t>
            </a:r>
          </a:p>
          <a:p>
            <a:r>
              <a:rPr lang="en-US" sz="1400" b="1" dirty="0">
                <a:latin typeface="Consolas"/>
              </a:rPr>
              <a:t>    </a:t>
            </a:r>
            <a:r>
              <a:rPr lang="en-US" sz="1400" b="1" err="1">
                <a:latin typeface="Consolas"/>
              </a:rPr>
              <a:t>document.querySelector</a:t>
            </a:r>
            <a:r>
              <a:rPr lang="en-US" sz="1400" b="1" dirty="0">
                <a:latin typeface="Consolas"/>
              </a:rPr>
              <a:t>("#</a:t>
            </a:r>
            <a:r>
              <a:rPr lang="en-US" sz="1400" b="1" err="1">
                <a:latin typeface="Consolas"/>
              </a:rPr>
              <a:t>footMenu</a:t>
            </a:r>
            <a:r>
              <a:rPr lang="en-US" sz="1400" b="1" dirty="0">
                <a:latin typeface="Consolas"/>
              </a:rPr>
              <a:t>").</a:t>
            </a:r>
            <a:r>
              <a:rPr lang="en-US" sz="1400" b="1" err="1">
                <a:latin typeface="Consolas"/>
              </a:rPr>
              <a:t>innerHTML</a:t>
            </a:r>
            <a:r>
              <a:rPr lang="en-US" sz="1400" b="1" dirty="0">
                <a:latin typeface="Consolas"/>
              </a:rPr>
              <a:t>=</a:t>
            </a:r>
            <a:r>
              <a:rPr lang="en-US" sz="1400" b="1" err="1">
                <a:latin typeface="Consolas"/>
              </a:rPr>
              <a:t>footerMenuWrite</a:t>
            </a:r>
            <a:r>
              <a:rPr lang="en-US" sz="1400" b="1" dirty="0">
                <a:latin typeface="Consolas"/>
              </a:rPr>
              <a:t>;</a:t>
            </a:r>
          </a:p>
          <a:p>
            <a:endParaRPr lang="en-US" sz="1400" b="1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041270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ADF7D-3C43-CF0E-8402-812A7998906F}"/>
              </a:ext>
            </a:extLst>
          </p:cNvPr>
          <p:cNvSpPr txBox="1"/>
          <p:nvPr/>
        </p:nvSpPr>
        <p:spPr>
          <a:xfrm>
            <a:off x="566326" y="161809"/>
            <a:ext cx="11360385" cy="69865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Consolas"/>
              </a:rPr>
              <a:t>//</a:t>
            </a:r>
            <a:r>
              <a:rPr lang="en-US" sz="1400" b="1" dirty="0" err="1">
                <a:latin typeface="Consolas"/>
              </a:rPr>
              <a:t>Indeks</a:t>
            </a:r>
            <a:endParaRPr lang="en-US" sz="1400" b="1" dirty="0">
              <a:latin typeface="Consolas"/>
            </a:endParaRPr>
          </a:p>
          <a:p>
            <a:r>
              <a:rPr lang="en-US" sz="1400" b="1" dirty="0">
                <a:latin typeface="Consolas"/>
              </a:rPr>
              <a:t>if(path =="index.html" || path == ""){</a:t>
            </a:r>
          </a:p>
          <a:p>
            <a:br>
              <a:rPr lang="en-US" sz="1400" b="1" dirty="0">
                <a:latin typeface="Consolas"/>
              </a:rPr>
            </a:br>
            <a:r>
              <a:rPr lang="en-US" sz="1400" b="1" dirty="0">
                <a:latin typeface="Consolas"/>
              </a:rPr>
              <a:t>    //</a:t>
            </a:r>
            <a:r>
              <a:rPr lang="en-US" sz="1400" b="1" dirty="0" err="1">
                <a:latin typeface="Consolas"/>
              </a:rPr>
              <a:t>Promena</a:t>
            </a:r>
            <a:r>
              <a:rPr lang="en-US" sz="1400" b="1" dirty="0">
                <a:latin typeface="Consolas"/>
              </a:rPr>
              <a:t> </a:t>
            </a:r>
            <a:r>
              <a:rPr lang="en-US" sz="1400" b="1" dirty="0" err="1">
                <a:latin typeface="Consolas"/>
              </a:rPr>
              <a:t>slike</a:t>
            </a:r>
            <a:endParaRPr lang="en-US" sz="1400" b="1" dirty="0">
              <a:latin typeface="Consolas"/>
            </a:endParaRPr>
          </a:p>
          <a:p>
            <a:r>
              <a:rPr lang="en-US" sz="1400" b="1" dirty="0">
                <a:latin typeface="Consolas"/>
              </a:rPr>
              <a:t>    $("#</a:t>
            </a:r>
            <a:r>
              <a:rPr lang="en-US" sz="1400" b="1" dirty="0" err="1">
                <a:latin typeface="Consolas"/>
              </a:rPr>
              <a:t>aboutImageHover</a:t>
            </a:r>
            <a:r>
              <a:rPr lang="en-US" sz="1400" b="1" dirty="0">
                <a:latin typeface="Consolas"/>
              </a:rPr>
              <a:t> </a:t>
            </a:r>
            <a:r>
              <a:rPr lang="en-US" sz="1400" b="1" dirty="0" err="1">
                <a:latin typeface="Consolas"/>
              </a:rPr>
              <a:t>img</a:t>
            </a:r>
            <a:r>
              <a:rPr lang="en-US" sz="1400" b="1" dirty="0">
                <a:latin typeface="Consolas"/>
              </a:rPr>
              <a:t>").hover(function(){</a:t>
            </a:r>
          </a:p>
          <a:p>
            <a:r>
              <a:rPr lang="en-US" sz="1400" b="1" dirty="0">
                <a:latin typeface="Consolas"/>
              </a:rPr>
              <a:t>        $(</a:t>
            </a:r>
            <a:r>
              <a:rPr lang="en-US" sz="1400" b="1" i="1" dirty="0">
                <a:latin typeface="Consolas"/>
              </a:rPr>
              <a:t>this</a:t>
            </a:r>
            <a:r>
              <a:rPr lang="en-US" sz="1400" b="1" dirty="0">
                <a:latin typeface="Consolas"/>
              </a:rPr>
              <a:t>).</a:t>
            </a:r>
            <a:r>
              <a:rPr lang="en-US" sz="1400" b="1" dirty="0" err="1">
                <a:latin typeface="Consolas"/>
              </a:rPr>
              <a:t>fadeOut</a:t>
            </a:r>
            <a:r>
              <a:rPr lang="en-US" sz="1400" b="1" dirty="0">
                <a:latin typeface="Consolas"/>
              </a:rPr>
              <a:t>(function(){</a:t>
            </a:r>
          </a:p>
          <a:p>
            <a:r>
              <a:rPr lang="en-US" sz="1400" b="1" dirty="0">
                <a:latin typeface="Consolas"/>
              </a:rPr>
              <a:t>            $(</a:t>
            </a:r>
            <a:r>
              <a:rPr lang="en-US" sz="1400" b="1" i="1" dirty="0">
                <a:latin typeface="Consolas"/>
              </a:rPr>
              <a:t>this</a:t>
            </a:r>
            <a:r>
              <a:rPr lang="en-US" sz="1400" b="1" dirty="0">
                <a:latin typeface="Consolas"/>
              </a:rPr>
              <a:t>).</a:t>
            </a:r>
            <a:r>
              <a:rPr lang="en-US" sz="1400" b="1" dirty="0" err="1">
                <a:latin typeface="Consolas"/>
              </a:rPr>
              <a:t>attr</a:t>
            </a:r>
            <a:r>
              <a:rPr lang="en-US" sz="1400" b="1" dirty="0">
                <a:latin typeface="Consolas"/>
              </a:rPr>
              <a:t>("</a:t>
            </a:r>
            <a:r>
              <a:rPr lang="en-US" sz="1400" b="1" dirty="0" err="1">
                <a:latin typeface="Consolas"/>
              </a:rPr>
              <a:t>src</a:t>
            </a:r>
            <a:r>
              <a:rPr lang="en-US" sz="1400" b="1" dirty="0">
                <a:latin typeface="Consolas"/>
              </a:rPr>
              <a:t>","</a:t>
            </a:r>
            <a:r>
              <a:rPr lang="en-US" sz="1400" b="1" dirty="0" err="1">
                <a:latin typeface="Consolas"/>
              </a:rPr>
              <a:t>img</a:t>
            </a:r>
            <a:r>
              <a:rPr lang="en-US" sz="1400" b="1" dirty="0">
                <a:latin typeface="Consolas"/>
              </a:rPr>
              <a:t>/cake-for-about.jpg").</a:t>
            </a:r>
            <a:r>
              <a:rPr lang="en-US" sz="1400" b="1" dirty="0" err="1">
                <a:latin typeface="Consolas"/>
              </a:rPr>
              <a:t>fadeIn</a:t>
            </a:r>
            <a:r>
              <a:rPr lang="en-US" sz="1400" b="1" dirty="0">
                <a:latin typeface="Consolas"/>
              </a:rPr>
              <a:t>();</a:t>
            </a:r>
          </a:p>
          <a:p>
            <a:r>
              <a:rPr lang="en-US" sz="1400" b="1" dirty="0">
                <a:latin typeface="Consolas"/>
              </a:rPr>
              <a:t>        })</a:t>
            </a:r>
          </a:p>
          <a:p>
            <a:r>
              <a:rPr lang="en-US" sz="1400" b="1" dirty="0">
                <a:latin typeface="Consolas"/>
              </a:rPr>
              <a:t>    },</a:t>
            </a:r>
          </a:p>
          <a:p>
            <a:r>
              <a:rPr lang="en-US" sz="1400" b="1" dirty="0">
                <a:latin typeface="Consolas"/>
              </a:rPr>
              <a:t>    function(){</a:t>
            </a:r>
          </a:p>
          <a:p>
            <a:r>
              <a:rPr lang="en-US" sz="1400" b="1" dirty="0">
                <a:latin typeface="Consolas"/>
              </a:rPr>
              <a:t>        $(</a:t>
            </a:r>
            <a:r>
              <a:rPr lang="en-US" sz="1400" b="1" i="1" dirty="0">
                <a:latin typeface="Consolas"/>
              </a:rPr>
              <a:t>this</a:t>
            </a:r>
            <a:r>
              <a:rPr lang="en-US" sz="1400" b="1" dirty="0">
                <a:latin typeface="Consolas"/>
              </a:rPr>
              <a:t>).</a:t>
            </a:r>
            <a:r>
              <a:rPr lang="en-US" sz="1400" b="1" dirty="0" err="1">
                <a:latin typeface="Consolas"/>
              </a:rPr>
              <a:t>fadeOut</a:t>
            </a:r>
            <a:r>
              <a:rPr lang="en-US" sz="1400" b="1" dirty="0">
                <a:latin typeface="Consolas"/>
              </a:rPr>
              <a:t>(function(){</a:t>
            </a:r>
          </a:p>
          <a:p>
            <a:r>
              <a:rPr lang="en-US" sz="1400" b="1" dirty="0">
                <a:latin typeface="Consolas"/>
              </a:rPr>
              <a:t>            $(</a:t>
            </a:r>
            <a:r>
              <a:rPr lang="en-US" sz="1400" b="1" i="1" dirty="0">
                <a:latin typeface="Consolas"/>
              </a:rPr>
              <a:t>this</a:t>
            </a:r>
            <a:r>
              <a:rPr lang="en-US" sz="1400" b="1" dirty="0">
                <a:latin typeface="Consolas"/>
              </a:rPr>
              <a:t>).</a:t>
            </a:r>
            <a:r>
              <a:rPr lang="en-US" sz="1400" b="1" dirty="0" err="1">
                <a:latin typeface="Consolas"/>
              </a:rPr>
              <a:t>attr</a:t>
            </a:r>
            <a:r>
              <a:rPr lang="en-US" sz="1400" b="1" dirty="0">
                <a:latin typeface="Consolas"/>
              </a:rPr>
              <a:t>("</a:t>
            </a:r>
            <a:r>
              <a:rPr lang="en-US" sz="1400" b="1" dirty="0" err="1">
                <a:latin typeface="Consolas"/>
              </a:rPr>
              <a:t>src</a:t>
            </a:r>
            <a:r>
              <a:rPr lang="en-US" sz="1400" b="1" dirty="0">
                <a:latin typeface="Consolas"/>
              </a:rPr>
              <a:t>","</a:t>
            </a:r>
            <a:r>
              <a:rPr lang="en-US" sz="1400" b="1" dirty="0" err="1">
                <a:latin typeface="Consolas"/>
              </a:rPr>
              <a:t>img</a:t>
            </a:r>
            <a:r>
              <a:rPr lang="en-US" sz="1400" b="1" dirty="0">
                <a:latin typeface="Consolas"/>
              </a:rPr>
              <a:t>/about.jpg").</a:t>
            </a:r>
            <a:r>
              <a:rPr lang="en-US" sz="1400" b="1" dirty="0" err="1">
                <a:latin typeface="Consolas"/>
              </a:rPr>
              <a:t>fadeIn</a:t>
            </a:r>
            <a:r>
              <a:rPr lang="en-US" sz="1400" b="1" dirty="0">
                <a:latin typeface="Consolas"/>
              </a:rPr>
              <a:t>();</a:t>
            </a:r>
          </a:p>
          <a:p>
            <a:r>
              <a:rPr lang="en-US" sz="1400" b="1" dirty="0">
                <a:latin typeface="Consolas"/>
              </a:rPr>
              <a:t>        })</a:t>
            </a:r>
          </a:p>
          <a:p>
            <a:r>
              <a:rPr lang="en-US" sz="1400" b="1" dirty="0">
                <a:latin typeface="Consolas"/>
              </a:rPr>
              <a:t>    })</a:t>
            </a:r>
          </a:p>
          <a:p>
            <a:br>
              <a:rPr lang="en-US" sz="1400" b="1" dirty="0">
                <a:latin typeface="Consolas"/>
              </a:rPr>
            </a:br>
            <a:r>
              <a:rPr lang="en-US" sz="1400" b="1" dirty="0">
                <a:latin typeface="Consolas"/>
              </a:rPr>
              <a:t>    //</a:t>
            </a:r>
            <a:r>
              <a:rPr lang="en-US" sz="1400" b="1" err="1">
                <a:latin typeface="Consolas"/>
              </a:rPr>
              <a:t>Promocija</a:t>
            </a:r>
            <a:endParaRPr lang="en-US" sz="1400" b="1">
              <a:latin typeface="Consolas"/>
            </a:endParaRPr>
          </a:p>
          <a:p>
            <a:r>
              <a:rPr lang="en-US" sz="1400" b="1" dirty="0">
                <a:latin typeface="Consolas"/>
              </a:rPr>
              <a:t>    let </a:t>
            </a:r>
            <a:r>
              <a:rPr lang="en-US" sz="1400" b="1" dirty="0" err="1">
                <a:latin typeface="Consolas"/>
              </a:rPr>
              <a:t>aboutIconsText</a:t>
            </a:r>
            <a:r>
              <a:rPr lang="en-US" sz="1400" b="1" dirty="0">
                <a:latin typeface="Consolas"/>
              </a:rPr>
              <a:t> = ["100% Healthy", "Award Winning"];</a:t>
            </a:r>
          </a:p>
          <a:p>
            <a:r>
              <a:rPr lang="en-US" sz="1400" b="1" dirty="0">
                <a:latin typeface="Consolas"/>
              </a:rPr>
              <a:t>    let </a:t>
            </a:r>
            <a:r>
              <a:rPr lang="en-US" sz="1400" b="1" dirty="0" err="1">
                <a:latin typeface="Consolas"/>
              </a:rPr>
              <a:t>aboutTextIcons</a:t>
            </a:r>
            <a:r>
              <a:rPr lang="en-US" sz="1400" b="1" dirty="0">
                <a:latin typeface="Consolas"/>
              </a:rPr>
              <a:t> = ["We're using only 100% </a:t>
            </a:r>
            <a:r>
              <a:rPr lang="en-US" sz="1400" b="1" dirty="0" err="1">
                <a:latin typeface="Consolas"/>
              </a:rPr>
              <a:t>healty</a:t>
            </a:r>
            <a:r>
              <a:rPr lang="en-US" sz="1400" b="1" dirty="0">
                <a:latin typeface="Consolas"/>
              </a:rPr>
              <a:t> </a:t>
            </a:r>
            <a:r>
              <a:rPr lang="en-US" sz="1400" b="1" dirty="0" err="1">
                <a:latin typeface="Consolas"/>
              </a:rPr>
              <a:t>ingrediant</a:t>
            </a:r>
            <a:r>
              <a:rPr lang="en-US" sz="1400" b="1" dirty="0">
                <a:latin typeface="Consolas"/>
              </a:rPr>
              <a:t>","Some of the most famous people in England enjoying our cakes"];</a:t>
            </a:r>
          </a:p>
          <a:p>
            <a:r>
              <a:rPr lang="en-US" sz="1400" b="1" dirty="0">
                <a:latin typeface="Consolas"/>
              </a:rPr>
              <a:t>    var </a:t>
            </a:r>
            <a:r>
              <a:rPr lang="en-US" sz="1400" b="1" err="1">
                <a:latin typeface="Consolas"/>
              </a:rPr>
              <a:t>aboutIcons</a:t>
            </a:r>
            <a:r>
              <a:rPr lang="en-US" sz="1400" b="1" dirty="0">
                <a:latin typeface="Consolas"/>
              </a:rPr>
              <a:t> = "";</a:t>
            </a:r>
          </a:p>
          <a:p>
            <a:r>
              <a:rPr lang="en-US" sz="1400" b="1" dirty="0">
                <a:latin typeface="Consolas"/>
              </a:rPr>
              <a:t>    for (let </a:t>
            </a:r>
            <a:r>
              <a:rPr lang="en-US" sz="1400" b="1" err="1">
                <a:latin typeface="Consolas"/>
              </a:rPr>
              <a:t>i</a:t>
            </a:r>
            <a:r>
              <a:rPr lang="en-US" sz="1400" b="1" dirty="0">
                <a:latin typeface="Consolas"/>
              </a:rPr>
              <a:t> =0; </a:t>
            </a:r>
            <a:r>
              <a:rPr lang="en-US" sz="1400" b="1" err="1">
                <a:latin typeface="Consolas"/>
              </a:rPr>
              <a:t>i</a:t>
            </a:r>
            <a:r>
              <a:rPr lang="en-US" sz="1400" b="1" dirty="0">
                <a:latin typeface="Consolas"/>
              </a:rPr>
              <a:t>&lt;</a:t>
            </a:r>
            <a:r>
              <a:rPr lang="en-US" sz="1400" b="1" err="1">
                <a:latin typeface="Consolas"/>
              </a:rPr>
              <a:t>aboutIconsText.length</a:t>
            </a:r>
            <a:r>
              <a:rPr lang="en-US" sz="1400" b="1" dirty="0">
                <a:latin typeface="Consolas"/>
              </a:rPr>
              <a:t>; </a:t>
            </a:r>
            <a:r>
              <a:rPr lang="en-US" sz="1400" b="1" err="1">
                <a:latin typeface="Consolas"/>
              </a:rPr>
              <a:t>i</a:t>
            </a:r>
            <a:r>
              <a:rPr lang="en-US" sz="1400" b="1" dirty="0">
                <a:latin typeface="Consolas"/>
              </a:rPr>
              <a:t>++){</a:t>
            </a:r>
          </a:p>
          <a:p>
            <a:r>
              <a:rPr lang="en-US" sz="1400" b="1" dirty="0">
                <a:latin typeface="Consolas"/>
              </a:rPr>
              <a:t>        </a:t>
            </a:r>
            <a:r>
              <a:rPr lang="en-US" sz="1400" b="1" err="1">
                <a:latin typeface="Consolas"/>
              </a:rPr>
              <a:t>aboutIcons</a:t>
            </a:r>
            <a:r>
              <a:rPr lang="en-US" sz="1400" b="1" dirty="0">
                <a:latin typeface="Consolas"/>
              </a:rPr>
              <a:t> += `&lt;div class="col-sm-6"&gt;</a:t>
            </a:r>
          </a:p>
          <a:p>
            <a:r>
              <a:rPr lang="en-US" sz="1400" b="1" dirty="0">
                <a:latin typeface="Consolas"/>
              </a:rPr>
              <a:t>                        &lt;div class="d-flex align-items-center justify-content-center </a:t>
            </a:r>
            <a:r>
              <a:rPr lang="en-US" sz="1400" b="1" dirty="0" err="1">
                <a:latin typeface="Consolas"/>
              </a:rPr>
              <a:t>bg</a:t>
            </a:r>
            <a:r>
              <a:rPr lang="en-US" sz="1400" b="1" dirty="0">
                <a:latin typeface="Consolas"/>
              </a:rPr>
              <a:t>-primary border-inner mb-4" style="width: 90px; height: 90px;"&gt;</a:t>
            </a:r>
          </a:p>
          <a:p>
            <a:r>
              <a:rPr lang="en-US" sz="1400" b="1" dirty="0">
                <a:latin typeface="Consolas"/>
              </a:rPr>
              <a:t>                            &lt;</a:t>
            </a:r>
            <a:r>
              <a:rPr lang="en-US" sz="1400" b="1" dirty="0" err="1">
                <a:latin typeface="Consolas"/>
              </a:rPr>
              <a:t>i</a:t>
            </a:r>
            <a:r>
              <a:rPr lang="en-US" sz="1400" b="1" dirty="0">
                <a:latin typeface="Consolas"/>
              </a:rPr>
              <a:t> class="fa fa-heartbeat fa-2x text-white"&gt;&lt;/</a:t>
            </a:r>
            <a:r>
              <a:rPr lang="en-US" sz="1400" b="1" dirty="0" err="1">
                <a:latin typeface="Consolas"/>
              </a:rPr>
              <a:t>i</a:t>
            </a:r>
            <a:r>
              <a:rPr lang="en-US" sz="1400" b="1" dirty="0">
                <a:latin typeface="Consolas"/>
              </a:rPr>
              <a:t>&gt;</a:t>
            </a:r>
          </a:p>
          <a:p>
            <a:r>
              <a:rPr lang="en-US" sz="1400" b="1" dirty="0">
                <a:latin typeface="Consolas"/>
              </a:rPr>
              <a:t>                        &lt;/div&gt;</a:t>
            </a:r>
          </a:p>
          <a:p>
            <a:r>
              <a:rPr lang="en-US" sz="1400" b="1" dirty="0">
                <a:latin typeface="Consolas"/>
              </a:rPr>
              <a:t>                            &lt;h4 class="text-uppercase"&gt;${</a:t>
            </a:r>
            <a:r>
              <a:rPr lang="en-US" sz="1400" b="1" err="1">
                <a:latin typeface="Consolas"/>
              </a:rPr>
              <a:t>aboutIconsText</a:t>
            </a:r>
            <a:r>
              <a:rPr lang="en-US" sz="1400" b="1" dirty="0">
                <a:latin typeface="Consolas"/>
              </a:rPr>
              <a:t>[</a:t>
            </a:r>
            <a:r>
              <a:rPr lang="en-US" sz="1400" b="1" err="1">
                <a:latin typeface="Consolas"/>
              </a:rPr>
              <a:t>i</a:t>
            </a:r>
            <a:r>
              <a:rPr lang="en-US" sz="1400" b="1" dirty="0">
                <a:latin typeface="Consolas"/>
              </a:rPr>
              <a:t>]}&lt;/h4&gt;</a:t>
            </a:r>
          </a:p>
          <a:p>
            <a:r>
              <a:rPr lang="en-US" sz="1400" b="1" dirty="0">
                <a:latin typeface="Consolas"/>
              </a:rPr>
              <a:t>                            &lt;p class="mb-0"&gt;${</a:t>
            </a:r>
            <a:r>
              <a:rPr lang="en-US" sz="1400" b="1" err="1">
                <a:latin typeface="Consolas"/>
              </a:rPr>
              <a:t>aboutTextIcons</a:t>
            </a:r>
            <a:r>
              <a:rPr lang="en-US" sz="1400" b="1" dirty="0">
                <a:latin typeface="Consolas"/>
              </a:rPr>
              <a:t>[</a:t>
            </a:r>
            <a:r>
              <a:rPr lang="en-US" sz="1400" b="1" err="1">
                <a:latin typeface="Consolas"/>
              </a:rPr>
              <a:t>i</a:t>
            </a:r>
            <a:r>
              <a:rPr lang="en-US" sz="1400" b="1" dirty="0">
                <a:latin typeface="Consolas"/>
              </a:rPr>
              <a:t>]}&lt;/p&gt;</a:t>
            </a:r>
          </a:p>
          <a:p>
            <a:r>
              <a:rPr lang="en-US" sz="1400" b="1" dirty="0">
                <a:latin typeface="Consolas"/>
              </a:rPr>
              <a:t>                    &lt;/div&gt;`</a:t>
            </a:r>
          </a:p>
          <a:p>
            <a:r>
              <a:rPr lang="en-US" sz="1400" b="1" dirty="0">
                <a:latin typeface="Consolas"/>
              </a:rPr>
              <a:t>    }</a:t>
            </a:r>
          </a:p>
          <a:p>
            <a:r>
              <a:rPr lang="en-US" sz="1400" b="1" dirty="0">
                <a:latin typeface="Consolas"/>
              </a:rPr>
              <a:t>    </a:t>
            </a:r>
            <a:r>
              <a:rPr lang="en-US" sz="1400" b="1" err="1">
                <a:latin typeface="Consolas"/>
              </a:rPr>
              <a:t>document.querySelector</a:t>
            </a:r>
            <a:r>
              <a:rPr lang="en-US" sz="1400" b="1" dirty="0">
                <a:latin typeface="Consolas"/>
              </a:rPr>
              <a:t>("#</a:t>
            </a:r>
            <a:r>
              <a:rPr lang="en-US" sz="1400" b="1" err="1">
                <a:latin typeface="Consolas"/>
              </a:rPr>
              <a:t>abouticons</a:t>
            </a:r>
            <a:r>
              <a:rPr lang="en-US" sz="1400" b="1" dirty="0">
                <a:latin typeface="Consolas"/>
              </a:rPr>
              <a:t>").</a:t>
            </a:r>
            <a:r>
              <a:rPr lang="en-US" sz="1400" b="1" err="1">
                <a:latin typeface="Consolas"/>
              </a:rPr>
              <a:t>innerHTML</a:t>
            </a:r>
            <a:r>
              <a:rPr lang="en-US" sz="1400" b="1" dirty="0">
                <a:latin typeface="Consolas"/>
              </a:rPr>
              <a:t> = </a:t>
            </a:r>
            <a:r>
              <a:rPr lang="en-US" sz="1400" b="1" err="1">
                <a:latin typeface="Consolas"/>
              </a:rPr>
              <a:t>aboutIcons</a:t>
            </a:r>
            <a:r>
              <a:rPr lang="en-US" sz="1400" b="1" dirty="0">
                <a:latin typeface="Consolas"/>
              </a:rPr>
              <a:t>;</a:t>
            </a:r>
          </a:p>
          <a:p>
            <a:endParaRPr lang="en-US" sz="1400" b="1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7725573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A20722-4B71-B98C-332C-3C03BD249896}"/>
              </a:ext>
            </a:extLst>
          </p:cNvPr>
          <p:cNvSpPr txBox="1"/>
          <p:nvPr/>
        </p:nvSpPr>
        <p:spPr>
          <a:xfrm>
            <a:off x="208845" y="105364"/>
            <a:ext cx="11840162" cy="64940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 b="1" dirty="0">
                <a:solidFill>
                  <a:srgbClr val="000000"/>
                </a:solidFill>
                <a:latin typeface="Consolas"/>
              </a:rPr>
              <a:t>//</a:t>
            </a:r>
            <a:r>
              <a:rPr lang="en-US" sz="1300" b="1" err="1">
                <a:solidFill>
                  <a:srgbClr val="000000"/>
                </a:solidFill>
                <a:latin typeface="Consolas"/>
              </a:rPr>
              <a:t>Statistika</a:t>
            </a:r>
            <a:endParaRPr lang="en-US" sz="1300" b="1">
              <a:solidFill>
                <a:srgbClr val="000000"/>
              </a:solidFill>
              <a:latin typeface="Consolas"/>
            </a:endParaRPr>
          </a:p>
          <a:p>
            <a:r>
              <a:rPr lang="en-US" sz="1300" b="1" dirty="0">
                <a:solidFill>
                  <a:srgbClr val="000000"/>
                </a:solidFill>
                <a:latin typeface="Consolas"/>
              </a:rPr>
              <a:t>    let </a:t>
            </a:r>
            <a:r>
              <a:rPr lang="en-US" sz="1300" b="1" err="1">
                <a:solidFill>
                  <a:srgbClr val="000000"/>
                </a:solidFill>
                <a:latin typeface="Consolas"/>
              </a:rPr>
              <a:t>customerText</a:t>
            </a:r>
            <a:r>
              <a:rPr lang="en-US" sz="1300" b="1" dirty="0">
                <a:solidFill>
                  <a:srgbClr val="000000"/>
                </a:solidFill>
                <a:latin typeface="Consolas"/>
              </a:rPr>
              <a:t>= ["OUR EXPIRIENCE", "CAKE SPECALIST", "COMPLETE PROJECT", "HAPPY CLIENTS"]</a:t>
            </a:r>
          </a:p>
          <a:p>
            <a:r>
              <a:rPr lang="en-US" sz="1300" b="1" dirty="0">
                <a:solidFill>
                  <a:srgbClr val="000000"/>
                </a:solidFill>
                <a:latin typeface="Consolas"/>
              </a:rPr>
              <a:t>    let </a:t>
            </a:r>
            <a:r>
              <a:rPr lang="en-US" sz="1300" b="1" err="1">
                <a:solidFill>
                  <a:srgbClr val="000000"/>
                </a:solidFill>
                <a:latin typeface="Consolas"/>
              </a:rPr>
              <a:t>customerCounter</a:t>
            </a:r>
            <a:r>
              <a:rPr lang="en-US" sz="1300" b="1" dirty="0">
                <a:solidFill>
                  <a:srgbClr val="000000"/>
                </a:solidFill>
                <a:latin typeface="Consolas"/>
              </a:rPr>
              <a:t> = ["9.5", "100", "4500", "5000"]</a:t>
            </a:r>
          </a:p>
          <a:p>
            <a:r>
              <a:rPr lang="en-US" sz="1300" b="1" dirty="0">
                <a:solidFill>
                  <a:srgbClr val="000000"/>
                </a:solidFill>
                <a:latin typeface="Consolas"/>
              </a:rPr>
              <a:t>    var </a:t>
            </a:r>
            <a:r>
              <a:rPr lang="en-US" sz="1300" b="1" err="1">
                <a:solidFill>
                  <a:srgbClr val="000000"/>
                </a:solidFill>
                <a:latin typeface="Consolas"/>
              </a:rPr>
              <a:t>customersExpirience</a:t>
            </a:r>
            <a:r>
              <a:rPr lang="en-US" sz="1300" b="1" dirty="0">
                <a:solidFill>
                  <a:srgbClr val="000000"/>
                </a:solidFill>
                <a:latin typeface="Consolas"/>
              </a:rPr>
              <a:t> = "";</a:t>
            </a:r>
          </a:p>
          <a:p>
            <a:r>
              <a:rPr lang="en-US" sz="1300" b="1" dirty="0">
                <a:solidFill>
                  <a:srgbClr val="000000"/>
                </a:solidFill>
                <a:latin typeface="Consolas"/>
              </a:rPr>
              <a:t>    for(let </a:t>
            </a:r>
            <a:r>
              <a:rPr lang="en-US" sz="1300" b="1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sz="1300" b="1" dirty="0">
                <a:solidFill>
                  <a:srgbClr val="000000"/>
                </a:solidFill>
                <a:latin typeface="Consolas"/>
              </a:rPr>
              <a:t>=0; </a:t>
            </a:r>
            <a:r>
              <a:rPr lang="en-US" sz="1300" b="1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sz="1300" b="1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en-US" sz="1300" b="1" err="1">
                <a:solidFill>
                  <a:srgbClr val="000000"/>
                </a:solidFill>
                <a:latin typeface="Consolas"/>
              </a:rPr>
              <a:t>customerText.length</a:t>
            </a:r>
            <a:r>
              <a:rPr lang="en-US" sz="1300" b="1" dirty="0">
                <a:solidFill>
                  <a:srgbClr val="000000"/>
                </a:solidFill>
                <a:latin typeface="Consolas"/>
              </a:rPr>
              <a:t>; </a:t>
            </a:r>
            <a:r>
              <a:rPr lang="en-US" sz="1300" b="1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sz="1300" b="1" dirty="0">
                <a:solidFill>
                  <a:srgbClr val="000000"/>
                </a:solidFill>
                <a:latin typeface="Consolas"/>
              </a:rPr>
              <a:t>++){</a:t>
            </a:r>
          </a:p>
          <a:p>
            <a:r>
              <a:rPr lang="en-US" sz="1300" b="1" dirty="0">
                <a:solidFill>
                  <a:srgbClr val="000000"/>
                </a:solidFill>
                <a:latin typeface="Consolas"/>
              </a:rPr>
              <a:t>        </a:t>
            </a:r>
            <a:r>
              <a:rPr lang="en-US" sz="1300" b="1" dirty="0" err="1">
                <a:solidFill>
                  <a:srgbClr val="000000"/>
                </a:solidFill>
                <a:latin typeface="Consolas"/>
              </a:rPr>
              <a:t>customersExpirience</a:t>
            </a:r>
            <a:r>
              <a:rPr lang="en-US" sz="1300" b="1" dirty="0">
                <a:solidFill>
                  <a:srgbClr val="000000"/>
                </a:solidFill>
                <a:latin typeface="Consolas"/>
              </a:rPr>
              <a:t> += `&lt;div class="col-lg-3 col-md-6"&gt;</a:t>
            </a:r>
          </a:p>
          <a:p>
            <a:r>
              <a:rPr lang="en-US" sz="1300" b="1" dirty="0">
                <a:solidFill>
                  <a:srgbClr val="000000"/>
                </a:solidFill>
                <a:latin typeface="Consolas"/>
              </a:rPr>
              <a:t>                                &lt;div class="d-flex"&gt;</a:t>
            </a:r>
          </a:p>
          <a:p>
            <a:r>
              <a:rPr lang="en-US" sz="1300" b="1" dirty="0">
                <a:solidFill>
                  <a:srgbClr val="000000"/>
                </a:solidFill>
                <a:latin typeface="Consolas"/>
              </a:rPr>
              <a:t>                                &lt;div class="</a:t>
            </a:r>
            <a:r>
              <a:rPr lang="en-US" sz="1300" b="1" dirty="0" err="1">
                <a:solidFill>
                  <a:srgbClr val="000000"/>
                </a:solidFill>
                <a:latin typeface="Consolas"/>
              </a:rPr>
              <a:t>bg</a:t>
            </a:r>
            <a:r>
              <a:rPr lang="en-US" sz="1300" b="1" dirty="0">
                <a:solidFill>
                  <a:srgbClr val="000000"/>
                </a:solidFill>
                <a:latin typeface="Consolas"/>
              </a:rPr>
              <a:t>-primary border-inner d-flex align-items-center justify-content-center mb-3" style="width: 60px; height: 60px;"&gt;</a:t>
            </a:r>
          </a:p>
          <a:p>
            <a:r>
              <a:rPr lang="en-US" sz="1300" b="1" dirty="0">
                <a:solidFill>
                  <a:srgbClr val="000000"/>
                </a:solidFill>
                <a:latin typeface="Consolas"/>
              </a:rPr>
              <a:t>                                    &lt;</a:t>
            </a:r>
            <a:r>
              <a:rPr lang="en-US" sz="1300" b="1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sz="1300" b="1" dirty="0">
                <a:solidFill>
                  <a:srgbClr val="000000"/>
                </a:solidFill>
                <a:latin typeface="Consolas"/>
              </a:rPr>
              <a:t> class="fa fa-star text-white"&gt;&lt;/</a:t>
            </a:r>
            <a:r>
              <a:rPr lang="en-US" sz="1300" b="1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sz="1300" b="1" dirty="0">
                <a:solidFill>
                  <a:srgbClr val="000000"/>
                </a:solidFill>
                <a:latin typeface="Consolas"/>
              </a:rPr>
              <a:t>&gt;</a:t>
            </a:r>
          </a:p>
          <a:p>
            <a:r>
              <a:rPr lang="en-US" sz="1300" b="1" dirty="0">
                <a:solidFill>
                  <a:srgbClr val="000000"/>
                </a:solidFill>
                <a:latin typeface="Consolas"/>
              </a:rPr>
              <a:t>                                &lt;/div&gt;</a:t>
            </a:r>
          </a:p>
          <a:p>
            <a:r>
              <a:rPr lang="en-US" sz="1300" b="1" dirty="0">
                <a:solidFill>
                  <a:srgbClr val="000000"/>
                </a:solidFill>
                <a:latin typeface="Consolas"/>
              </a:rPr>
              <a:t>                                &lt;div class="ps-4"&gt;</a:t>
            </a:r>
          </a:p>
          <a:p>
            <a:r>
              <a:rPr lang="en-US" sz="1300" b="1" dirty="0">
                <a:solidFill>
                  <a:srgbClr val="000000"/>
                </a:solidFill>
                <a:latin typeface="Consolas"/>
              </a:rPr>
              <a:t>                                    &lt;h6 class="text-primary text-uppercase"&gt;${</a:t>
            </a:r>
            <a:r>
              <a:rPr lang="en-US" sz="1300" b="1" err="1">
                <a:solidFill>
                  <a:srgbClr val="000000"/>
                </a:solidFill>
                <a:latin typeface="Consolas"/>
              </a:rPr>
              <a:t>customerText</a:t>
            </a:r>
            <a:r>
              <a:rPr lang="en-US" sz="1300" b="1" dirty="0">
                <a:solidFill>
                  <a:srgbClr val="000000"/>
                </a:solidFill>
                <a:latin typeface="Consolas"/>
              </a:rPr>
              <a:t>[</a:t>
            </a:r>
            <a:r>
              <a:rPr lang="en-US" sz="1300" b="1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sz="1300" b="1" dirty="0">
                <a:solidFill>
                  <a:srgbClr val="000000"/>
                </a:solidFill>
                <a:latin typeface="Consolas"/>
              </a:rPr>
              <a:t>]}&lt;/h6&gt;</a:t>
            </a:r>
          </a:p>
          <a:p>
            <a:r>
              <a:rPr lang="en-US" sz="1300" b="1" dirty="0">
                <a:solidFill>
                  <a:srgbClr val="000000"/>
                </a:solidFill>
                <a:latin typeface="Consolas"/>
              </a:rPr>
              <a:t>                                    &lt;h1 class="display-5 text-white mb-0" data-toggle="counter-up counter"&gt;${</a:t>
            </a:r>
            <a:r>
              <a:rPr lang="en-US" sz="1300" b="1" err="1">
                <a:solidFill>
                  <a:srgbClr val="000000"/>
                </a:solidFill>
                <a:latin typeface="Consolas"/>
              </a:rPr>
              <a:t>customerCounter</a:t>
            </a:r>
            <a:r>
              <a:rPr lang="en-US" sz="1300" b="1" dirty="0">
                <a:solidFill>
                  <a:srgbClr val="000000"/>
                </a:solidFill>
                <a:latin typeface="Consolas"/>
              </a:rPr>
              <a:t>[</a:t>
            </a:r>
            <a:r>
              <a:rPr lang="en-US" sz="1300" b="1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sz="1300" b="1" dirty="0">
                <a:solidFill>
                  <a:srgbClr val="000000"/>
                </a:solidFill>
                <a:latin typeface="Consolas"/>
              </a:rPr>
              <a:t>]}&lt;/h1&gt;</a:t>
            </a:r>
          </a:p>
          <a:p>
            <a:r>
              <a:rPr lang="en-US" sz="1300" b="1" dirty="0">
                <a:solidFill>
                  <a:srgbClr val="000000"/>
                </a:solidFill>
                <a:latin typeface="Consolas"/>
              </a:rPr>
              <a:t>                                &lt;/div&gt;</a:t>
            </a:r>
          </a:p>
          <a:p>
            <a:r>
              <a:rPr lang="en-US" sz="1300" b="1" dirty="0">
                <a:solidFill>
                  <a:srgbClr val="000000"/>
                </a:solidFill>
                <a:latin typeface="Consolas"/>
              </a:rPr>
              <a:t>                            &lt;/div&gt;</a:t>
            </a:r>
          </a:p>
          <a:p>
            <a:r>
              <a:rPr lang="en-US" sz="1300" b="1" dirty="0">
                <a:solidFill>
                  <a:srgbClr val="000000"/>
                </a:solidFill>
                <a:latin typeface="Consolas"/>
              </a:rPr>
              <a:t>                        &lt;/div&gt;`</a:t>
            </a:r>
          </a:p>
          <a:p>
            <a:r>
              <a:rPr lang="en-US" sz="1300" b="1" dirty="0">
                <a:solidFill>
                  <a:srgbClr val="000000"/>
                </a:solidFill>
                <a:latin typeface="Consolas"/>
              </a:rPr>
              <a:t>    }</a:t>
            </a:r>
          </a:p>
          <a:p>
            <a:r>
              <a:rPr lang="en-US" sz="1300" b="1" dirty="0">
                <a:solidFill>
                  <a:srgbClr val="000000"/>
                </a:solidFill>
                <a:latin typeface="Consolas"/>
              </a:rPr>
              <a:t>    </a:t>
            </a:r>
            <a:r>
              <a:rPr lang="en-US" sz="1300" b="1" err="1">
                <a:solidFill>
                  <a:srgbClr val="000000"/>
                </a:solidFill>
                <a:latin typeface="Consolas"/>
              </a:rPr>
              <a:t>document.querySelector</a:t>
            </a:r>
            <a:r>
              <a:rPr lang="en-US" sz="1300" b="1" dirty="0">
                <a:solidFill>
                  <a:srgbClr val="000000"/>
                </a:solidFill>
                <a:latin typeface="Consolas"/>
              </a:rPr>
              <a:t>("#</a:t>
            </a:r>
            <a:r>
              <a:rPr lang="en-US" sz="1300" b="1" err="1">
                <a:solidFill>
                  <a:srgbClr val="000000"/>
                </a:solidFill>
                <a:latin typeface="Consolas"/>
              </a:rPr>
              <a:t>customerExp</a:t>
            </a:r>
            <a:r>
              <a:rPr lang="en-US" sz="1300" b="1" dirty="0">
                <a:solidFill>
                  <a:srgbClr val="000000"/>
                </a:solidFill>
                <a:latin typeface="Consolas"/>
              </a:rPr>
              <a:t>").</a:t>
            </a:r>
            <a:r>
              <a:rPr lang="en-US" sz="1300" b="1" err="1">
                <a:solidFill>
                  <a:srgbClr val="000000"/>
                </a:solidFill>
                <a:latin typeface="Consolas"/>
              </a:rPr>
              <a:t>innerHTML</a:t>
            </a:r>
            <a:r>
              <a:rPr lang="en-US" sz="1300" b="1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300" b="1" err="1">
                <a:solidFill>
                  <a:srgbClr val="000000"/>
                </a:solidFill>
                <a:latin typeface="Consolas"/>
              </a:rPr>
              <a:t>customersExpirience</a:t>
            </a:r>
            <a:r>
              <a:rPr lang="en-US" sz="1300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br>
              <a:rPr lang="en-US" sz="1300" b="1" dirty="0">
                <a:latin typeface="Consolas"/>
              </a:rPr>
            </a:br>
            <a:r>
              <a:rPr lang="en-US" sz="1300" b="1" dirty="0">
                <a:solidFill>
                  <a:srgbClr val="000000"/>
                </a:solidFill>
                <a:latin typeface="Consolas"/>
              </a:rPr>
              <a:t>    //Filter</a:t>
            </a:r>
          </a:p>
          <a:p>
            <a:r>
              <a:rPr lang="en-US" sz="1300" b="1" dirty="0">
                <a:solidFill>
                  <a:srgbClr val="000000"/>
                </a:solidFill>
                <a:latin typeface="Consolas"/>
              </a:rPr>
              <a:t>    $("#</a:t>
            </a:r>
            <a:r>
              <a:rPr lang="en-US" sz="1300" b="1" err="1">
                <a:solidFill>
                  <a:srgbClr val="000000"/>
                </a:solidFill>
                <a:latin typeface="Consolas"/>
              </a:rPr>
              <a:t>cakeList</a:t>
            </a:r>
            <a:r>
              <a:rPr lang="en-US" sz="13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300" b="1" err="1">
                <a:solidFill>
                  <a:srgbClr val="000000"/>
                </a:solidFill>
                <a:latin typeface="Consolas"/>
              </a:rPr>
              <a:t>ul</a:t>
            </a:r>
            <a:r>
              <a:rPr lang="en-US" sz="1300" b="1" dirty="0">
                <a:solidFill>
                  <a:srgbClr val="000000"/>
                </a:solidFill>
                <a:latin typeface="Consolas"/>
              </a:rPr>
              <a:t> li").click(function(){</a:t>
            </a:r>
          </a:p>
          <a:p>
            <a:r>
              <a:rPr lang="en-US" sz="1300" b="1" dirty="0">
                <a:solidFill>
                  <a:srgbClr val="000000"/>
                </a:solidFill>
                <a:latin typeface="Consolas"/>
              </a:rPr>
              <a:t>        var </a:t>
            </a:r>
            <a:r>
              <a:rPr lang="en-US" sz="1300" b="1" err="1">
                <a:solidFill>
                  <a:srgbClr val="000000"/>
                </a:solidFill>
                <a:latin typeface="Consolas"/>
              </a:rPr>
              <a:t>iteClass</a:t>
            </a:r>
            <a:r>
              <a:rPr lang="en-US" sz="1300" b="1" dirty="0">
                <a:solidFill>
                  <a:srgbClr val="000000"/>
                </a:solidFill>
                <a:latin typeface="Consolas"/>
              </a:rPr>
              <a:t> = $(</a:t>
            </a:r>
            <a:r>
              <a:rPr lang="en-US" sz="1300" b="1" i="1" dirty="0">
                <a:solidFill>
                  <a:srgbClr val="000000"/>
                </a:solidFill>
                <a:latin typeface="Consolas"/>
              </a:rPr>
              <a:t>this</a:t>
            </a:r>
            <a:r>
              <a:rPr lang="en-US" sz="1300" b="1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300" b="1" err="1">
                <a:solidFill>
                  <a:srgbClr val="000000"/>
                </a:solidFill>
                <a:latin typeface="Consolas"/>
              </a:rPr>
              <a:t>attr</a:t>
            </a:r>
            <a:r>
              <a:rPr lang="en-US" sz="1300" b="1" dirty="0">
                <a:solidFill>
                  <a:srgbClr val="000000"/>
                </a:solidFill>
                <a:latin typeface="Consolas"/>
              </a:rPr>
              <a:t>("class").substring(0,3);</a:t>
            </a:r>
          </a:p>
          <a:p>
            <a:r>
              <a:rPr lang="en-US" sz="1300" b="1" dirty="0">
                <a:solidFill>
                  <a:srgbClr val="000000"/>
                </a:solidFill>
                <a:latin typeface="Consolas"/>
              </a:rPr>
              <a:t>        console.log(</a:t>
            </a:r>
            <a:r>
              <a:rPr lang="en-US" sz="1300" b="1" err="1">
                <a:solidFill>
                  <a:srgbClr val="000000"/>
                </a:solidFill>
                <a:latin typeface="Consolas"/>
              </a:rPr>
              <a:t>iteClass</a:t>
            </a:r>
            <a:r>
              <a:rPr lang="en-US" sz="1300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300" b="1" dirty="0">
                <a:solidFill>
                  <a:srgbClr val="000000"/>
                </a:solidFill>
                <a:latin typeface="Consolas"/>
              </a:rPr>
              <a:t>        $(".item .all").hide();</a:t>
            </a:r>
          </a:p>
          <a:p>
            <a:r>
              <a:rPr lang="en-US" sz="1300" b="1" dirty="0">
                <a:solidFill>
                  <a:srgbClr val="000000"/>
                </a:solidFill>
                <a:latin typeface="Consolas"/>
              </a:rPr>
              <a:t>        $(".item ." + </a:t>
            </a:r>
            <a:r>
              <a:rPr lang="en-US" sz="1300" b="1" err="1">
                <a:solidFill>
                  <a:srgbClr val="000000"/>
                </a:solidFill>
                <a:latin typeface="Consolas"/>
              </a:rPr>
              <a:t>iteClass</a:t>
            </a:r>
            <a:r>
              <a:rPr lang="en-US" sz="1300" b="1" dirty="0">
                <a:solidFill>
                  <a:srgbClr val="000000"/>
                </a:solidFill>
                <a:latin typeface="Consolas"/>
              </a:rPr>
              <a:t>).show();</a:t>
            </a:r>
          </a:p>
          <a:p>
            <a:br>
              <a:rPr lang="en-US" sz="1300" b="1" dirty="0">
                <a:latin typeface="Consolas"/>
              </a:rPr>
            </a:br>
            <a:r>
              <a:rPr lang="en-US" sz="1300" b="1" dirty="0">
                <a:solidFill>
                  <a:srgbClr val="000000"/>
                </a:solidFill>
                <a:latin typeface="Consolas"/>
              </a:rPr>
              <a:t>        $(</a:t>
            </a:r>
            <a:r>
              <a:rPr lang="en-US" sz="1300" b="1" i="1" dirty="0">
                <a:solidFill>
                  <a:srgbClr val="000000"/>
                </a:solidFill>
                <a:latin typeface="Consolas"/>
              </a:rPr>
              <a:t>this</a:t>
            </a:r>
            <a:r>
              <a:rPr lang="en-US" sz="1300" b="1" dirty="0">
                <a:solidFill>
                  <a:srgbClr val="000000"/>
                </a:solidFill>
                <a:latin typeface="Consolas"/>
              </a:rPr>
              <a:t>).siblings(".</a:t>
            </a:r>
            <a:r>
              <a:rPr lang="en-US" sz="1300" b="1" err="1">
                <a:solidFill>
                  <a:srgbClr val="000000"/>
                </a:solidFill>
                <a:latin typeface="Consolas"/>
              </a:rPr>
              <a:t>activeCard</a:t>
            </a:r>
            <a:r>
              <a:rPr lang="en-US" sz="1300" b="1" dirty="0">
                <a:solidFill>
                  <a:srgbClr val="000000"/>
                </a:solidFill>
                <a:latin typeface="Consolas"/>
              </a:rPr>
              <a:t>").</a:t>
            </a:r>
            <a:r>
              <a:rPr lang="en-US" sz="1300" b="1" err="1">
                <a:solidFill>
                  <a:srgbClr val="000000"/>
                </a:solidFill>
                <a:latin typeface="Consolas"/>
              </a:rPr>
              <a:t>removeClass</a:t>
            </a:r>
            <a:r>
              <a:rPr lang="en-US" sz="1300" b="1" dirty="0">
                <a:solidFill>
                  <a:srgbClr val="000000"/>
                </a:solidFill>
                <a:latin typeface="Consolas"/>
              </a:rPr>
              <a:t>("</a:t>
            </a:r>
            <a:r>
              <a:rPr lang="en-US" sz="1300" b="1" err="1">
                <a:solidFill>
                  <a:srgbClr val="000000"/>
                </a:solidFill>
                <a:latin typeface="Consolas"/>
              </a:rPr>
              <a:t>activeCard</a:t>
            </a:r>
            <a:r>
              <a:rPr lang="en-US" sz="1300" b="1" dirty="0">
                <a:solidFill>
                  <a:srgbClr val="000000"/>
                </a:solidFill>
                <a:latin typeface="Consolas"/>
              </a:rPr>
              <a:t>");</a:t>
            </a:r>
          </a:p>
          <a:p>
            <a:r>
              <a:rPr lang="en-US" sz="1300" b="1" dirty="0">
                <a:solidFill>
                  <a:srgbClr val="000000"/>
                </a:solidFill>
                <a:latin typeface="Consolas"/>
              </a:rPr>
              <a:t>        $(</a:t>
            </a:r>
            <a:r>
              <a:rPr lang="en-US" sz="1300" b="1" i="1" dirty="0">
                <a:solidFill>
                  <a:srgbClr val="000000"/>
                </a:solidFill>
                <a:latin typeface="Consolas"/>
              </a:rPr>
              <a:t>this</a:t>
            </a:r>
            <a:r>
              <a:rPr lang="en-US" sz="1300" b="1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sz="1300" b="1" err="1">
                <a:solidFill>
                  <a:srgbClr val="000000"/>
                </a:solidFill>
                <a:latin typeface="Consolas"/>
              </a:rPr>
              <a:t>addClass</a:t>
            </a:r>
            <a:r>
              <a:rPr lang="en-US" sz="1300" b="1" dirty="0">
                <a:solidFill>
                  <a:srgbClr val="000000"/>
                </a:solidFill>
                <a:latin typeface="Consolas"/>
              </a:rPr>
              <a:t>("</a:t>
            </a:r>
            <a:r>
              <a:rPr lang="en-US" sz="1300" b="1" err="1">
                <a:solidFill>
                  <a:srgbClr val="000000"/>
                </a:solidFill>
                <a:latin typeface="Consolas"/>
              </a:rPr>
              <a:t>activeCard</a:t>
            </a:r>
            <a:r>
              <a:rPr lang="en-US" sz="1300" b="1" dirty="0">
                <a:solidFill>
                  <a:srgbClr val="000000"/>
                </a:solidFill>
                <a:latin typeface="Consolas"/>
              </a:rPr>
              <a:t>");</a:t>
            </a:r>
          </a:p>
          <a:p>
            <a:r>
              <a:rPr lang="en-US" sz="1300" b="1" dirty="0">
                <a:solidFill>
                  <a:srgbClr val="000000"/>
                </a:solidFill>
                <a:latin typeface="Consolas"/>
              </a:rPr>
              <a:t>    })</a:t>
            </a:r>
          </a:p>
          <a:p>
            <a:endParaRPr lang="en-US" sz="1300" b="1" dirty="0">
              <a:solidFill>
                <a:srgbClr val="000000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5972125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47719-9688-5F7D-5EFF-5553A797D90A}"/>
              </a:ext>
            </a:extLst>
          </p:cNvPr>
          <p:cNvSpPr txBox="1"/>
          <p:nvPr/>
        </p:nvSpPr>
        <p:spPr>
          <a:xfrm>
            <a:off x="904993" y="95955"/>
            <a:ext cx="9422459" cy="72327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00000"/>
                </a:solidFill>
                <a:latin typeface="Consolas"/>
              </a:rPr>
              <a:t>//Citaj jos</a:t>
            </a:r>
          </a:p>
          <a:p>
            <a:r>
              <a:rPr lang="en-US" sz="1600" b="1">
                <a:solidFill>
                  <a:srgbClr val="000000"/>
                </a:solidFill>
                <a:latin typeface="Consolas"/>
              </a:rPr>
              <a:t>    $("#btnRead").click(function(){</a:t>
            </a:r>
          </a:p>
          <a:p>
            <a:r>
              <a:rPr lang="en-US" sz="1600" b="1">
                <a:solidFill>
                  <a:srgbClr val="000000"/>
                </a:solidFill>
                <a:latin typeface="Consolas"/>
              </a:rPr>
              <a:t>        if($("#moreText").is(":visible")){</a:t>
            </a:r>
          </a:p>
          <a:p>
            <a:r>
              <a:rPr lang="en-US" sz="1600" b="1">
                <a:solidFill>
                  <a:srgbClr val="000000"/>
                </a:solidFill>
                <a:latin typeface="Consolas"/>
              </a:rPr>
              <a:t>            $("#moreText").fadeOut().hide();</a:t>
            </a:r>
          </a:p>
          <a:p>
            <a:r>
              <a:rPr lang="en-US" sz="1600" b="1">
                <a:solidFill>
                  <a:srgbClr val="000000"/>
                </a:solidFill>
                <a:latin typeface="Consolas"/>
              </a:rPr>
              <a:t>        }</a:t>
            </a:r>
          </a:p>
          <a:p>
            <a:r>
              <a:rPr lang="en-US" sz="1600" b="1">
                <a:solidFill>
                  <a:srgbClr val="000000"/>
                </a:solidFill>
                <a:latin typeface="Consolas"/>
              </a:rPr>
              <a:t>        else{</a:t>
            </a:r>
          </a:p>
          <a:p>
            <a:r>
              <a:rPr lang="en-US" sz="1600" b="1">
                <a:solidFill>
                  <a:srgbClr val="000000"/>
                </a:solidFill>
                <a:latin typeface="Consolas"/>
              </a:rPr>
              <a:t>            $("#moreText").fadeIn().show();</a:t>
            </a:r>
          </a:p>
          <a:p>
            <a:r>
              <a:rPr lang="en-US" sz="1600" b="1">
                <a:solidFill>
                  <a:srgbClr val="000000"/>
                </a:solidFill>
                <a:latin typeface="Consolas"/>
              </a:rPr>
              <a:t>        }</a:t>
            </a:r>
          </a:p>
          <a:p>
            <a:r>
              <a:rPr lang="en-US" sz="1600" b="1">
                <a:solidFill>
                  <a:srgbClr val="000000"/>
                </a:solidFill>
                <a:latin typeface="Consolas"/>
              </a:rPr>
              <a:t>    })</a:t>
            </a:r>
          </a:p>
          <a:p>
            <a:br>
              <a:rPr lang="en-US" sz="1600" b="1">
                <a:solidFill>
                  <a:srgbClr val="000000"/>
                </a:solidFill>
                <a:latin typeface="Consolas"/>
              </a:rPr>
            </a:br>
            <a:r>
              <a:rPr lang="en-US" sz="1600" b="1">
                <a:solidFill>
                  <a:srgbClr val="000000"/>
                </a:solidFill>
                <a:latin typeface="Consolas"/>
              </a:rPr>
              <a:t>    //Klijenti</a:t>
            </a:r>
          </a:p>
          <a:p>
            <a:r>
              <a:rPr lang="en-US" sz="1600" b="1">
                <a:solidFill>
                  <a:srgbClr val="000000"/>
                </a:solidFill>
                <a:latin typeface="Consolas"/>
              </a:rPr>
              <a:t>    $(document).ready(function(){</a:t>
            </a:r>
          </a:p>
          <a:p>
            <a:r>
              <a:rPr lang="en-US" sz="1600" b="1">
                <a:solidFill>
                  <a:srgbClr val="000000"/>
                </a:solidFill>
                <a:latin typeface="Consolas"/>
              </a:rPr>
              <a:t>        changeCients();</a:t>
            </a:r>
          </a:p>
          <a:p>
            <a:r>
              <a:rPr lang="en-US" sz="1600" b="1">
                <a:solidFill>
                  <a:srgbClr val="000000"/>
                </a:solidFill>
                <a:latin typeface="Consolas"/>
              </a:rPr>
              <a:t>    });</a:t>
            </a:r>
          </a:p>
          <a:p>
            <a:br>
              <a:rPr lang="en-US" sz="1600" b="1">
                <a:solidFill>
                  <a:srgbClr val="000000"/>
                </a:solidFill>
                <a:latin typeface="Consolas"/>
              </a:rPr>
            </a:br>
            <a:r>
              <a:rPr lang="en-US" sz="1600" b="1">
                <a:solidFill>
                  <a:srgbClr val="000000"/>
                </a:solidFill>
                <a:latin typeface="Consolas"/>
              </a:rPr>
              <a:t>    function changeCients(){</a:t>
            </a:r>
          </a:p>
          <a:p>
            <a:r>
              <a:rPr lang="en-US" sz="1600" b="1">
                <a:solidFill>
                  <a:srgbClr val="000000"/>
                </a:solidFill>
                <a:latin typeface="Consolas"/>
              </a:rPr>
              <a:t>        var curClients = $(".clientActive");</a:t>
            </a:r>
          </a:p>
          <a:p>
            <a:r>
              <a:rPr lang="en-US" sz="1600" b="1">
                <a:solidFill>
                  <a:srgbClr val="000000"/>
                </a:solidFill>
                <a:latin typeface="Consolas"/>
              </a:rPr>
              <a:t>        if(curClients.next().length){</a:t>
            </a:r>
          </a:p>
          <a:p>
            <a:r>
              <a:rPr lang="en-US" sz="1600" b="1">
                <a:solidFill>
                  <a:srgbClr val="000000"/>
                </a:solidFill>
                <a:latin typeface="Consolas"/>
              </a:rPr>
              <a:t>            var nextClients = curClients.next()</a:t>
            </a:r>
          </a:p>
          <a:p>
            <a:r>
              <a:rPr lang="en-US" sz="1600" b="1">
                <a:solidFill>
                  <a:srgbClr val="000000"/>
                </a:solidFill>
                <a:latin typeface="Consolas"/>
              </a:rPr>
              <a:t>        }</a:t>
            </a:r>
          </a:p>
          <a:p>
            <a:r>
              <a:rPr lang="en-US" sz="1600" b="1">
                <a:solidFill>
                  <a:srgbClr val="000000"/>
                </a:solidFill>
                <a:latin typeface="Consolas"/>
              </a:rPr>
              <a:t>        else{</a:t>
            </a:r>
          </a:p>
          <a:p>
            <a:r>
              <a:rPr lang="en-US" sz="1600" b="1">
                <a:solidFill>
                  <a:srgbClr val="000000"/>
                </a:solidFill>
                <a:latin typeface="Consolas"/>
              </a:rPr>
              <a:t>            var nextClients = curClients.parent().children(":first");</a:t>
            </a:r>
          </a:p>
          <a:p>
            <a:r>
              <a:rPr lang="en-US" sz="1600" b="1">
                <a:solidFill>
                  <a:srgbClr val="000000"/>
                </a:solidFill>
                <a:latin typeface="Consolas"/>
              </a:rPr>
              <a:t>        }</a:t>
            </a:r>
          </a:p>
          <a:p>
            <a:r>
              <a:rPr lang="en-US" sz="1600" b="1">
                <a:solidFill>
                  <a:srgbClr val="000000"/>
                </a:solidFill>
                <a:latin typeface="Consolas"/>
              </a:rPr>
              <a:t>        curClients.hide().removeClass("clientActive");</a:t>
            </a:r>
          </a:p>
          <a:p>
            <a:r>
              <a:rPr lang="en-US" sz="1600" b="1">
                <a:solidFill>
                  <a:srgbClr val="000000"/>
                </a:solidFill>
                <a:latin typeface="Consolas"/>
              </a:rPr>
              <a:t>        nextClients.fadeIn(2500).addClass("clientActive");</a:t>
            </a:r>
          </a:p>
          <a:p>
            <a:r>
              <a:rPr lang="en-US" sz="1600" b="1">
                <a:solidFill>
                  <a:srgbClr val="000000"/>
                </a:solidFill>
                <a:latin typeface="Consolas"/>
              </a:rPr>
              <a:t>        setTimeout(changeCients,5000);</a:t>
            </a:r>
          </a:p>
          <a:p>
            <a:r>
              <a:rPr lang="en-US" sz="1600" b="1">
                <a:solidFill>
                  <a:srgbClr val="000000"/>
                </a:solidFill>
                <a:latin typeface="Consolas"/>
              </a:rPr>
              <a:t>    }</a:t>
            </a:r>
          </a:p>
          <a:p>
            <a:r>
              <a:rPr lang="en-US" sz="1600" b="1">
                <a:solidFill>
                  <a:srgbClr val="000000"/>
                </a:solidFill>
                <a:latin typeface="Consolas"/>
              </a:rPr>
              <a:t>}</a:t>
            </a:r>
          </a:p>
          <a:p>
            <a:endParaRPr lang="en-US" sz="1600" b="1">
              <a:solidFill>
                <a:srgbClr val="000000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41629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0691D-7D98-EB4B-E0B2-313746B1D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Template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FEBB9-59CE-2A11-57C4-EE954A604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422" y="1872662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cs typeface="Calibri"/>
              </a:rPr>
              <a:t>Preuzet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sajta</a:t>
            </a:r>
            <a:r>
              <a:rPr lang="en-US" dirty="0">
                <a:cs typeface="Calibri"/>
              </a:rPr>
              <a:t>: </a:t>
            </a: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pPr>
              <a:buFont typeface="Wingdings" panose="020B0604020202020204" pitchFamily="34" charset="0"/>
              <a:buChar char="v"/>
            </a:pPr>
            <a:r>
              <a:rPr lang="en-US" dirty="0">
                <a:ea typeface="+mn-lt"/>
                <a:cs typeface="+mn-lt"/>
              </a:rPr>
              <a:t>https://www.free-css.com/free-css-templates/page287/cakezone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03340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9294AA-AC99-BFCC-BEDA-0734440DCA51}"/>
              </a:ext>
            </a:extLst>
          </p:cNvPr>
          <p:cNvSpPr txBox="1"/>
          <p:nvPr/>
        </p:nvSpPr>
        <p:spPr>
          <a:xfrm>
            <a:off x="302920" y="114771"/>
            <a:ext cx="11510902" cy="67403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Consolas"/>
              </a:rPr>
              <a:t>//</a:t>
            </a:r>
            <a:r>
              <a:rPr lang="en-US" sz="1200" b="1" dirty="0" err="1">
                <a:latin typeface="Consolas"/>
              </a:rPr>
              <a:t>Kontakt</a:t>
            </a:r>
            <a:endParaRPr lang="en-US" sz="1200" b="1" dirty="0">
              <a:latin typeface="Consolas"/>
            </a:endParaRPr>
          </a:p>
          <a:p>
            <a:r>
              <a:rPr lang="en-US" sz="1200" b="1" dirty="0">
                <a:latin typeface="Consolas"/>
              </a:rPr>
              <a:t>if(path == "contact.html"){</a:t>
            </a:r>
          </a:p>
          <a:p>
            <a:r>
              <a:rPr lang="en-US" sz="1200" b="1" dirty="0">
                <a:latin typeface="Consolas"/>
              </a:rPr>
              <a:t>    //</a:t>
            </a:r>
            <a:r>
              <a:rPr lang="en-US" sz="1200" b="1" dirty="0" err="1">
                <a:latin typeface="Consolas"/>
              </a:rPr>
              <a:t>Regularni</a:t>
            </a:r>
            <a:r>
              <a:rPr lang="en-US" sz="1200" b="1" dirty="0">
                <a:latin typeface="Consolas"/>
              </a:rPr>
              <a:t> </a:t>
            </a:r>
            <a:r>
              <a:rPr lang="en-US" sz="1200" b="1" dirty="0" err="1">
                <a:latin typeface="Consolas"/>
              </a:rPr>
              <a:t>izrazi</a:t>
            </a:r>
            <a:endParaRPr lang="en-US" sz="1200" b="1" dirty="0">
              <a:latin typeface="Consolas"/>
            </a:endParaRPr>
          </a:p>
          <a:p>
            <a:r>
              <a:rPr lang="en-US" sz="1200" b="1" dirty="0">
                <a:latin typeface="Consolas"/>
              </a:rPr>
              <a:t>    var </a:t>
            </a:r>
            <a:r>
              <a:rPr lang="en-US" sz="1200" b="1" dirty="0" err="1">
                <a:latin typeface="Consolas"/>
              </a:rPr>
              <a:t>regMail</a:t>
            </a:r>
            <a:r>
              <a:rPr lang="en-US" sz="1200" b="1" dirty="0">
                <a:latin typeface="Consolas"/>
              </a:rPr>
              <a:t> = /^[a-z]+([\.]?[a-z]*[\d]*)*\@[a-z]+([\.]?[a-z]+)*(\.[a-z]{2,3})+$/</a:t>
            </a:r>
          </a:p>
          <a:p>
            <a:r>
              <a:rPr lang="en-US" sz="1200" b="1" dirty="0">
                <a:latin typeface="Consolas"/>
              </a:rPr>
              <a:t>    var </a:t>
            </a:r>
            <a:r>
              <a:rPr lang="en-US" sz="1200" b="1" dirty="0" err="1">
                <a:latin typeface="Consolas"/>
              </a:rPr>
              <a:t>regName</a:t>
            </a:r>
            <a:r>
              <a:rPr lang="en-US" sz="1200" b="1" dirty="0">
                <a:latin typeface="Consolas"/>
              </a:rPr>
              <a:t> = /^([A-Z][a-z]{2,10})\s([A-Z][a-z]{3,15})$/</a:t>
            </a:r>
          </a:p>
          <a:p>
            <a:r>
              <a:rPr lang="en-US" sz="1200" b="1" dirty="0">
                <a:latin typeface="Consolas"/>
              </a:rPr>
              <a:t>    var </a:t>
            </a:r>
            <a:r>
              <a:rPr lang="en-US" sz="1200" b="1" dirty="0" err="1">
                <a:latin typeface="Consolas"/>
              </a:rPr>
              <a:t>regMsg</a:t>
            </a:r>
            <a:r>
              <a:rPr lang="en-US" sz="1200" b="1" dirty="0">
                <a:latin typeface="Consolas"/>
              </a:rPr>
              <a:t> = /(.{10})+/</a:t>
            </a:r>
          </a:p>
          <a:p>
            <a:br>
              <a:rPr lang="en-US" sz="1200" b="1" dirty="0">
                <a:latin typeface="Consolas"/>
              </a:rPr>
            </a:br>
            <a:r>
              <a:rPr lang="en-US" sz="1200" b="1" dirty="0">
                <a:latin typeface="Consolas"/>
              </a:rPr>
              <a:t>    //Provera </a:t>
            </a:r>
            <a:r>
              <a:rPr lang="en-US" sz="1200" b="1" dirty="0" err="1">
                <a:latin typeface="Consolas"/>
              </a:rPr>
              <a:t>forme</a:t>
            </a:r>
            <a:endParaRPr lang="en-US" sz="1200" b="1" dirty="0">
              <a:latin typeface="Consolas"/>
            </a:endParaRPr>
          </a:p>
          <a:p>
            <a:r>
              <a:rPr lang="en-US" sz="1200" b="1" dirty="0">
                <a:latin typeface="Consolas"/>
              </a:rPr>
              <a:t>    var </a:t>
            </a:r>
            <a:r>
              <a:rPr lang="en-US" sz="1200" b="1" dirty="0" err="1">
                <a:latin typeface="Consolas"/>
              </a:rPr>
              <a:t>conName</a:t>
            </a:r>
            <a:r>
              <a:rPr lang="en-US" sz="1200" b="1" dirty="0">
                <a:latin typeface="Consolas"/>
              </a:rPr>
              <a:t> = </a:t>
            </a:r>
            <a:r>
              <a:rPr lang="en-US" sz="1200" b="1" dirty="0" err="1">
                <a:latin typeface="Consolas"/>
              </a:rPr>
              <a:t>document.querySelector</a:t>
            </a:r>
            <a:r>
              <a:rPr lang="en-US" sz="1200" b="1" dirty="0">
                <a:latin typeface="Consolas"/>
              </a:rPr>
              <a:t>("#</a:t>
            </a:r>
            <a:r>
              <a:rPr lang="en-US" sz="1200" b="1" dirty="0" err="1">
                <a:latin typeface="Consolas"/>
              </a:rPr>
              <a:t>addName</a:t>
            </a:r>
            <a:r>
              <a:rPr lang="en-US" sz="1200" b="1" dirty="0">
                <a:latin typeface="Consolas"/>
              </a:rPr>
              <a:t>");</a:t>
            </a:r>
          </a:p>
          <a:p>
            <a:r>
              <a:rPr lang="en-US" sz="1200" b="1" dirty="0">
                <a:latin typeface="Consolas"/>
              </a:rPr>
              <a:t>    </a:t>
            </a:r>
            <a:r>
              <a:rPr lang="en-US" sz="1200" b="1" dirty="0" err="1">
                <a:latin typeface="Consolas"/>
              </a:rPr>
              <a:t>conName.addEventListener</a:t>
            </a:r>
            <a:r>
              <a:rPr lang="en-US" sz="1200" b="1" dirty="0">
                <a:latin typeface="Consolas"/>
              </a:rPr>
              <a:t>("</a:t>
            </a:r>
            <a:r>
              <a:rPr lang="en-US" sz="1200" b="1" dirty="0" err="1">
                <a:latin typeface="Consolas"/>
              </a:rPr>
              <a:t>blur",function</a:t>
            </a:r>
            <a:r>
              <a:rPr lang="en-US" sz="1200" b="1" dirty="0">
                <a:latin typeface="Consolas"/>
              </a:rPr>
              <a:t>(){</a:t>
            </a:r>
          </a:p>
          <a:p>
            <a:r>
              <a:rPr lang="en-US" sz="1200" b="1" dirty="0">
                <a:latin typeface="Consolas"/>
              </a:rPr>
              <a:t>        </a:t>
            </a:r>
            <a:r>
              <a:rPr lang="en-US" sz="1200" b="1" dirty="0" err="1">
                <a:latin typeface="Consolas"/>
              </a:rPr>
              <a:t>formCheck</a:t>
            </a:r>
            <a:r>
              <a:rPr lang="en-US" sz="1200" b="1" dirty="0">
                <a:latin typeface="Consolas"/>
              </a:rPr>
              <a:t>(</a:t>
            </a:r>
            <a:r>
              <a:rPr lang="en-US" sz="1200" b="1" dirty="0" err="1">
                <a:latin typeface="Consolas"/>
              </a:rPr>
              <a:t>regName,conName</a:t>
            </a:r>
            <a:r>
              <a:rPr lang="en-US" sz="1200" b="1" dirty="0">
                <a:latin typeface="Consolas"/>
              </a:rPr>
              <a:t>);</a:t>
            </a:r>
          </a:p>
          <a:p>
            <a:r>
              <a:rPr lang="en-US" sz="1200" b="1" dirty="0">
                <a:latin typeface="Consolas"/>
              </a:rPr>
              <a:t>    })</a:t>
            </a:r>
          </a:p>
          <a:p>
            <a:br>
              <a:rPr lang="en-US" sz="1200" b="1" dirty="0">
                <a:latin typeface="Consolas"/>
              </a:rPr>
            </a:br>
            <a:r>
              <a:rPr lang="en-US" sz="1200" b="1" dirty="0">
                <a:latin typeface="Consolas"/>
              </a:rPr>
              <a:t>    var </a:t>
            </a:r>
            <a:r>
              <a:rPr lang="en-US" sz="1200" b="1" dirty="0" err="1">
                <a:latin typeface="Consolas"/>
              </a:rPr>
              <a:t>conMail</a:t>
            </a:r>
            <a:r>
              <a:rPr lang="en-US" sz="1200" b="1" dirty="0">
                <a:latin typeface="Consolas"/>
              </a:rPr>
              <a:t> = </a:t>
            </a:r>
            <a:r>
              <a:rPr lang="en-US" sz="1200" b="1" dirty="0" err="1">
                <a:latin typeface="Consolas"/>
              </a:rPr>
              <a:t>document.querySelector</a:t>
            </a:r>
            <a:r>
              <a:rPr lang="en-US" sz="1200" b="1" dirty="0">
                <a:latin typeface="Consolas"/>
              </a:rPr>
              <a:t>("#</a:t>
            </a:r>
            <a:r>
              <a:rPr lang="en-US" sz="1200" b="1" dirty="0" err="1">
                <a:latin typeface="Consolas"/>
              </a:rPr>
              <a:t>addMail</a:t>
            </a:r>
            <a:r>
              <a:rPr lang="en-US" sz="1200" b="1" dirty="0">
                <a:latin typeface="Consolas"/>
              </a:rPr>
              <a:t>");</a:t>
            </a:r>
          </a:p>
          <a:p>
            <a:r>
              <a:rPr lang="en-US" sz="1200" b="1" dirty="0">
                <a:latin typeface="Consolas"/>
              </a:rPr>
              <a:t>    </a:t>
            </a:r>
            <a:r>
              <a:rPr lang="en-US" sz="1200" b="1" dirty="0" err="1">
                <a:latin typeface="Consolas"/>
              </a:rPr>
              <a:t>conMail.addEventListener</a:t>
            </a:r>
            <a:r>
              <a:rPr lang="en-US" sz="1200" b="1" dirty="0">
                <a:latin typeface="Consolas"/>
              </a:rPr>
              <a:t>("</a:t>
            </a:r>
            <a:r>
              <a:rPr lang="en-US" sz="1200" b="1" dirty="0" err="1">
                <a:latin typeface="Consolas"/>
              </a:rPr>
              <a:t>blur",function</a:t>
            </a:r>
            <a:r>
              <a:rPr lang="en-US" sz="1200" b="1" dirty="0">
                <a:latin typeface="Consolas"/>
              </a:rPr>
              <a:t>(){</a:t>
            </a:r>
          </a:p>
          <a:p>
            <a:r>
              <a:rPr lang="en-US" sz="1200" b="1" dirty="0">
                <a:latin typeface="Consolas"/>
              </a:rPr>
              <a:t>        </a:t>
            </a:r>
            <a:r>
              <a:rPr lang="en-US" sz="1200" b="1" err="1">
                <a:latin typeface="Consolas"/>
              </a:rPr>
              <a:t>formCheck</a:t>
            </a:r>
            <a:r>
              <a:rPr lang="en-US" sz="1200" b="1" dirty="0">
                <a:latin typeface="Consolas"/>
              </a:rPr>
              <a:t>(</a:t>
            </a:r>
            <a:r>
              <a:rPr lang="en-US" sz="1200" b="1" err="1">
                <a:latin typeface="Consolas"/>
              </a:rPr>
              <a:t>regMail,conMail</a:t>
            </a:r>
            <a:r>
              <a:rPr lang="en-US" sz="1200" b="1" dirty="0">
                <a:latin typeface="Consolas"/>
              </a:rPr>
              <a:t>);</a:t>
            </a:r>
          </a:p>
          <a:p>
            <a:r>
              <a:rPr lang="en-US" sz="1200" b="1" dirty="0">
                <a:latin typeface="Consolas"/>
              </a:rPr>
              <a:t>    })</a:t>
            </a:r>
          </a:p>
          <a:p>
            <a:br>
              <a:rPr lang="en-US" sz="1200" b="1" dirty="0">
                <a:latin typeface="Consolas"/>
              </a:rPr>
            </a:br>
            <a:r>
              <a:rPr lang="en-US" sz="1200" b="1" dirty="0">
                <a:latin typeface="Consolas"/>
              </a:rPr>
              <a:t>    var </a:t>
            </a:r>
            <a:r>
              <a:rPr lang="en-US" sz="1200" b="1" err="1">
                <a:latin typeface="Consolas"/>
              </a:rPr>
              <a:t>conMsg</a:t>
            </a:r>
            <a:r>
              <a:rPr lang="en-US" sz="1200" b="1" dirty="0">
                <a:latin typeface="Consolas"/>
              </a:rPr>
              <a:t> = </a:t>
            </a:r>
            <a:r>
              <a:rPr lang="en-US" sz="1200" b="1" err="1">
                <a:latin typeface="Consolas"/>
              </a:rPr>
              <a:t>document.querySelector</a:t>
            </a:r>
            <a:r>
              <a:rPr lang="en-US" sz="1200" b="1" dirty="0">
                <a:latin typeface="Consolas"/>
              </a:rPr>
              <a:t>("#</a:t>
            </a:r>
            <a:r>
              <a:rPr lang="en-US" sz="1200" b="1" err="1">
                <a:latin typeface="Consolas"/>
              </a:rPr>
              <a:t>addMsg</a:t>
            </a:r>
            <a:r>
              <a:rPr lang="en-US" sz="1200" b="1" dirty="0">
                <a:latin typeface="Consolas"/>
              </a:rPr>
              <a:t>");</a:t>
            </a:r>
          </a:p>
          <a:p>
            <a:r>
              <a:rPr lang="en-US" sz="1200" b="1" dirty="0">
                <a:latin typeface="Consolas"/>
              </a:rPr>
              <a:t>    </a:t>
            </a:r>
            <a:r>
              <a:rPr lang="en-US" sz="1200" b="1" err="1">
                <a:latin typeface="Consolas"/>
              </a:rPr>
              <a:t>conMsg.addEventListener</a:t>
            </a:r>
            <a:r>
              <a:rPr lang="en-US" sz="1200" b="1" dirty="0">
                <a:latin typeface="Consolas"/>
              </a:rPr>
              <a:t>("</a:t>
            </a:r>
            <a:r>
              <a:rPr lang="en-US" sz="1200" b="1" err="1">
                <a:latin typeface="Consolas"/>
              </a:rPr>
              <a:t>blur",function</a:t>
            </a:r>
            <a:r>
              <a:rPr lang="en-US" sz="1200" b="1" dirty="0">
                <a:latin typeface="Consolas"/>
              </a:rPr>
              <a:t>(){</a:t>
            </a:r>
          </a:p>
          <a:p>
            <a:r>
              <a:rPr lang="en-US" sz="1200" b="1" dirty="0">
                <a:latin typeface="Consolas"/>
              </a:rPr>
              <a:t>        </a:t>
            </a:r>
            <a:r>
              <a:rPr lang="en-US" sz="1200" b="1" err="1">
                <a:latin typeface="Consolas"/>
              </a:rPr>
              <a:t>formCheck</a:t>
            </a:r>
            <a:r>
              <a:rPr lang="en-US" sz="1200" b="1" dirty="0">
                <a:latin typeface="Consolas"/>
              </a:rPr>
              <a:t>(</a:t>
            </a:r>
            <a:r>
              <a:rPr lang="en-US" sz="1200" b="1" err="1">
                <a:latin typeface="Consolas"/>
              </a:rPr>
              <a:t>regMsg,conMsg</a:t>
            </a:r>
            <a:r>
              <a:rPr lang="en-US" sz="1200" b="1" dirty="0">
                <a:latin typeface="Consolas"/>
              </a:rPr>
              <a:t>);</a:t>
            </a:r>
          </a:p>
          <a:p>
            <a:r>
              <a:rPr lang="en-US" sz="1200" b="1" dirty="0">
                <a:latin typeface="Consolas"/>
              </a:rPr>
              <a:t>    })</a:t>
            </a:r>
          </a:p>
          <a:p>
            <a:br>
              <a:rPr lang="en-US" sz="1200" b="1" dirty="0">
                <a:latin typeface="Consolas"/>
              </a:rPr>
            </a:br>
            <a:r>
              <a:rPr lang="en-US" sz="1200" b="1" dirty="0">
                <a:latin typeface="Consolas"/>
              </a:rPr>
              <a:t>    var </a:t>
            </a:r>
            <a:r>
              <a:rPr lang="en-US" sz="1200" b="1" err="1">
                <a:latin typeface="Consolas"/>
              </a:rPr>
              <a:t>conSel</a:t>
            </a:r>
            <a:r>
              <a:rPr lang="en-US" sz="1200" b="1" dirty="0">
                <a:latin typeface="Consolas"/>
              </a:rPr>
              <a:t> = </a:t>
            </a:r>
            <a:r>
              <a:rPr lang="en-US" sz="1200" b="1" err="1">
                <a:latin typeface="Consolas"/>
              </a:rPr>
              <a:t>document.querySelector</a:t>
            </a:r>
            <a:r>
              <a:rPr lang="en-US" sz="1200" b="1" dirty="0">
                <a:latin typeface="Consolas"/>
              </a:rPr>
              <a:t>("#</a:t>
            </a:r>
            <a:r>
              <a:rPr lang="en-US" sz="1200" b="1" err="1">
                <a:latin typeface="Consolas"/>
              </a:rPr>
              <a:t>addType</a:t>
            </a:r>
            <a:r>
              <a:rPr lang="en-US" sz="1200" b="1" dirty="0">
                <a:latin typeface="Consolas"/>
              </a:rPr>
              <a:t>");</a:t>
            </a:r>
          </a:p>
          <a:p>
            <a:r>
              <a:rPr lang="en-US" sz="1200" b="1" dirty="0">
                <a:latin typeface="Consolas"/>
              </a:rPr>
              <a:t>    </a:t>
            </a:r>
            <a:r>
              <a:rPr lang="en-US" sz="1200" b="1" err="1">
                <a:latin typeface="Consolas"/>
              </a:rPr>
              <a:t>conSel.addEventListener</a:t>
            </a:r>
            <a:r>
              <a:rPr lang="en-US" sz="1200" b="1" dirty="0">
                <a:latin typeface="Consolas"/>
              </a:rPr>
              <a:t>("</a:t>
            </a:r>
            <a:r>
              <a:rPr lang="en-US" sz="1200" b="1" err="1">
                <a:latin typeface="Consolas"/>
              </a:rPr>
              <a:t>change",function</a:t>
            </a:r>
            <a:r>
              <a:rPr lang="en-US" sz="1200" b="1" dirty="0">
                <a:latin typeface="Consolas"/>
              </a:rPr>
              <a:t>(){</a:t>
            </a:r>
          </a:p>
          <a:p>
            <a:r>
              <a:rPr lang="en-US" sz="1200" b="1" dirty="0">
                <a:latin typeface="Consolas"/>
              </a:rPr>
              <a:t>        var </a:t>
            </a:r>
            <a:r>
              <a:rPr lang="en-US" sz="1200" b="1" err="1">
                <a:latin typeface="Consolas"/>
              </a:rPr>
              <a:t>conSelected</a:t>
            </a:r>
            <a:r>
              <a:rPr lang="en-US" sz="1200" b="1" dirty="0">
                <a:latin typeface="Consolas"/>
              </a:rPr>
              <a:t> = </a:t>
            </a:r>
            <a:r>
              <a:rPr lang="en-US" sz="1200" b="1" err="1">
                <a:latin typeface="Consolas"/>
              </a:rPr>
              <a:t>conSel.options</a:t>
            </a:r>
            <a:r>
              <a:rPr lang="en-US" sz="1200" b="1" dirty="0">
                <a:latin typeface="Consolas"/>
              </a:rPr>
              <a:t>[</a:t>
            </a:r>
            <a:r>
              <a:rPr lang="en-US" sz="1200" b="1" err="1">
                <a:latin typeface="Consolas"/>
              </a:rPr>
              <a:t>conSel.selectedIndex</a:t>
            </a:r>
            <a:r>
              <a:rPr lang="en-US" sz="1200" b="1" dirty="0">
                <a:latin typeface="Consolas"/>
              </a:rPr>
              <a:t>].value;</a:t>
            </a:r>
          </a:p>
          <a:p>
            <a:r>
              <a:rPr lang="en-US" sz="1200" b="1" dirty="0">
                <a:latin typeface="Consolas"/>
              </a:rPr>
              <a:t>        if(</a:t>
            </a:r>
            <a:r>
              <a:rPr lang="en-US" sz="1200" b="1" err="1">
                <a:latin typeface="Consolas"/>
              </a:rPr>
              <a:t>conSelected</a:t>
            </a:r>
            <a:r>
              <a:rPr lang="en-US" sz="1200" b="1" dirty="0">
                <a:latin typeface="Consolas"/>
              </a:rPr>
              <a:t> == 0){</a:t>
            </a:r>
          </a:p>
          <a:p>
            <a:r>
              <a:rPr lang="en-US" sz="1200" b="1" dirty="0">
                <a:latin typeface="Consolas"/>
              </a:rPr>
              <a:t>            </a:t>
            </a:r>
            <a:r>
              <a:rPr lang="en-US" sz="1200" b="1" err="1">
                <a:latin typeface="Consolas"/>
              </a:rPr>
              <a:t>conSel.nextElementSibling.classList.remove</a:t>
            </a:r>
            <a:r>
              <a:rPr lang="en-US" sz="1200" b="1" dirty="0">
                <a:latin typeface="Consolas"/>
              </a:rPr>
              <a:t>("</a:t>
            </a:r>
            <a:r>
              <a:rPr lang="en-US" sz="1200" b="1" err="1">
                <a:latin typeface="Consolas"/>
              </a:rPr>
              <a:t>eHide</a:t>
            </a:r>
            <a:r>
              <a:rPr lang="en-US" sz="1200" b="1" dirty="0">
                <a:latin typeface="Consolas"/>
              </a:rPr>
              <a:t>");</a:t>
            </a:r>
          </a:p>
          <a:p>
            <a:r>
              <a:rPr lang="en-US" sz="1200" b="1" dirty="0">
                <a:latin typeface="Consolas"/>
              </a:rPr>
              <a:t>            </a:t>
            </a:r>
            <a:r>
              <a:rPr lang="en-US" sz="1200" b="1" err="1">
                <a:latin typeface="Consolas"/>
              </a:rPr>
              <a:t>conSel.nextElementSibling.classList.add</a:t>
            </a:r>
            <a:r>
              <a:rPr lang="en-US" sz="1200" b="1" dirty="0">
                <a:latin typeface="Consolas"/>
              </a:rPr>
              <a:t>("</a:t>
            </a:r>
            <a:r>
              <a:rPr lang="en-US" sz="1200" b="1" err="1">
                <a:latin typeface="Consolas"/>
              </a:rPr>
              <a:t>eShow</a:t>
            </a:r>
            <a:r>
              <a:rPr lang="en-US" sz="1200" b="1" dirty="0">
                <a:latin typeface="Consolas"/>
              </a:rPr>
              <a:t>");</a:t>
            </a:r>
          </a:p>
          <a:p>
            <a:r>
              <a:rPr lang="en-US" sz="1200" b="1" dirty="0">
                <a:latin typeface="Consolas"/>
              </a:rPr>
              <a:t>        }</a:t>
            </a:r>
          </a:p>
          <a:p>
            <a:r>
              <a:rPr lang="en-US" sz="1200" b="1" dirty="0">
                <a:latin typeface="Consolas"/>
              </a:rPr>
              <a:t>        else{</a:t>
            </a:r>
          </a:p>
          <a:p>
            <a:r>
              <a:rPr lang="en-US" sz="1200" b="1" dirty="0">
                <a:latin typeface="Consolas"/>
              </a:rPr>
              <a:t>            </a:t>
            </a:r>
            <a:r>
              <a:rPr lang="en-US" sz="1200" b="1" dirty="0" err="1">
                <a:latin typeface="Consolas"/>
              </a:rPr>
              <a:t>conSel.nextElementSibling.classList.remove</a:t>
            </a:r>
            <a:r>
              <a:rPr lang="en-US" sz="1200" b="1" dirty="0">
                <a:latin typeface="Consolas"/>
              </a:rPr>
              <a:t>("</a:t>
            </a:r>
            <a:r>
              <a:rPr lang="en-US" sz="1200" b="1" dirty="0" err="1">
                <a:latin typeface="Consolas"/>
              </a:rPr>
              <a:t>eShow</a:t>
            </a:r>
            <a:r>
              <a:rPr lang="en-US" sz="1200" b="1" dirty="0">
                <a:latin typeface="Consolas"/>
              </a:rPr>
              <a:t>");</a:t>
            </a:r>
          </a:p>
          <a:p>
            <a:r>
              <a:rPr lang="en-US" sz="1200" b="1" dirty="0">
                <a:latin typeface="Consolas"/>
              </a:rPr>
              <a:t>            </a:t>
            </a:r>
            <a:r>
              <a:rPr lang="en-US" sz="1200" b="1" dirty="0" err="1">
                <a:latin typeface="Consolas"/>
              </a:rPr>
              <a:t>conSel.nextElementSibling.classList.add</a:t>
            </a:r>
            <a:r>
              <a:rPr lang="en-US" sz="1200" b="1" dirty="0">
                <a:latin typeface="Consolas"/>
              </a:rPr>
              <a:t>("</a:t>
            </a:r>
            <a:r>
              <a:rPr lang="en-US" sz="1200" b="1" dirty="0" err="1">
                <a:latin typeface="Consolas"/>
              </a:rPr>
              <a:t>eHide</a:t>
            </a:r>
            <a:r>
              <a:rPr lang="en-US" sz="1200" b="1" dirty="0">
                <a:latin typeface="Consolas"/>
              </a:rPr>
              <a:t>");</a:t>
            </a:r>
          </a:p>
          <a:p>
            <a:r>
              <a:rPr lang="en-US" sz="1200" b="1" dirty="0">
                <a:latin typeface="Consolas"/>
              </a:rPr>
              <a:t>        }</a:t>
            </a:r>
          </a:p>
          <a:p>
            <a:r>
              <a:rPr lang="en-US" sz="1200" b="1" dirty="0">
                <a:latin typeface="Consolas"/>
              </a:rPr>
              <a:t>    })</a:t>
            </a:r>
          </a:p>
          <a:p>
            <a:endParaRPr lang="en-US" sz="1200" b="1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3292573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01912B-EB29-FE06-F58B-ECE7FB157E2A}"/>
              </a:ext>
            </a:extLst>
          </p:cNvPr>
          <p:cNvSpPr txBox="1"/>
          <p:nvPr/>
        </p:nvSpPr>
        <p:spPr>
          <a:xfrm>
            <a:off x="274697" y="218252"/>
            <a:ext cx="11793125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000000"/>
                </a:solidFill>
                <a:latin typeface="Consolas"/>
              </a:rPr>
              <a:t> var conRadio = document.getElementsByName("fast");</a:t>
            </a:r>
          </a:p>
          <a:p>
            <a:r>
              <a:rPr lang="en-US" sz="1400">
                <a:solidFill>
                  <a:srgbClr val="000000"/>
                </a:solidFill>
                <a:latin typeface="Consolas"/>
              </a:rPr>
              <a:t>    conRadio.forEach(</a:t>
            </a:r>
            <a:r>
              <a:rPr lang="en-US" sz="1400" i="1">
                <a:solidFill>
                  <a:srgbClr val="000000"/>
                </a:solidFill>
                <a:latin typeface="Consolas"/>
              </a:rPr>
              <a:t>element</a:t>
            </a:r>
            <a:r>
              <a:rPr lang="en-US" sz="1400">
                <a:solidFill>
                  <a:srgbClr val="000000"/>
                </a:solidFill>
                <a:latin typeface="Consolas"/>
              </a:rPr>
              <a:t> =&gt; </a:t>
            </a:r>
            <a:r>
              <a:rPr lang="en-US" sz="1400" i="1">
                <a:solidFill>
                  <a:srgbClr val="000000"/>
                </a:solidFill>
                <a:latin typeface="Consolas"/>
              </a:rPr>
              <a:t>element</a:t>
            </a:r>
            <a:r>
              <a:rPr lang="en-US" sz="1400">
                <a:solidFill>
                  <a:srgbClr val="000000"/>
                </a:solidFill>
                <a:latin typeface="Consolas"/>
              </a:rPr>
              <a:t>.addEventListener("change",function(){</a:t>
            </a:r>
          </a:p>
          <a:p>
            <a:r>
              <a:rPr lang="en-US" sz="1400">
                <a:solidFill>
                  <a:srgbClr val="000000"/>
                </a:solidFill>
                <a:latin typeface="Consolas"/>
              </a:rPr>
              <a:t>        for(let i= 0; i &lt;conRadio.length; i++){</a:t>
            </a:r>
          </a:p>
          <a:p>
            <a:r>
              <a:rPr lang="en-US" sz="1400">
                <a:solidFill>
                  <a:srgbClr val="000000"/>
                </a:solidFill>
                <a:latin typeface="Consolas"/>
              </a:rPr>
              <a:t>            if(conRadio[i].checked){</a:t>
            </a:r>
          </a:p>
          <a:p>
            <a:r>
              <a:rPr lang="en-US" sz="1400">
                <a:solidFill>
                  <a:srgbClr val="000000"/>
                </a:solidFill>
                <a:latin typeface="Consolas"/>
              </a:rPr>
              <a:t>                conRadio[1].parentElement.nextElementSibling.classList.remove("eShow");</a:t>
            </a:r>
          </a:p>
          <a:p>
            <a:r>
              <a:rPr lang="en-US" sz="1400">
                <a:solidFill>
                  <a:srgbClr val="000000"/>
                </a:solidFill>
                <a:latin typeface="Consolas"/>
              </a:rPr>
              <a:t>                conRadio[1].parentElement.nextElementSibling.classList.add("eHide");</a:t>
            </a:r>
          </a:p>
          <a:p>
            <a:r>
              <a:rPr lang="en-US" sz="1400">
                <a:solidFill>
                  <a:srgbClr val="000000"/>
                </a:solidFill>
                <a:latin typeface="Consolas"/>
              </a:rPr>
              <a:t>                break;</a:t>
            </a:r>
          </a:p>
          <a:p>
            <a:r>
              <a:rPr lang="en-US" sz="1400">
                <a:solidFill>
                  <a:srgbClr val="000000"/>
                </a:solidFill>
                <a:latin typeface="Consolas"/>
              </a:rPr>
              <a:t>            }</a:t>
            </a:r>
          </a:p>
          <a:p>
            <a:r>
              <a:rPr lang="en-US" sz="1400">
                <a:solidFill>
                  <a:srgbClr val="000000"/>
                </a:solidFill>
                <a:latin typeface="Consolas"/>
              </a:rPr>
              <a:t>            else{</a:t>
            </a:r>
          </a:p>
          <a:p>
            <a:r>
              <a:rPr lang="en-US" sz="1400">
                <a:solidFill>
                  <a:srgbClr val="000000"/>
                </a:solidFill>
                <a:latin typeface="Consolas"/>
              </a:rPr>
              <a:t>                conRadio[1].parentElement.nextElementSibling.classList.remove("eHide");</a:t>
            </a:r>
          </a:p>
          <a:p>
            <a:r>
              <a:rPr lang="en-US" sz="1400">
                <a:solidFill>
                  <a:srgbClr val="000000"/>
                </a:solidFill>
                <a:latin typeface="Consolas"/>
              </a:rPr>
              <a:t>                conRadio[1].parentElement.nextElementSibling.classList.add("eShow");</a:t>
            </a:r>
          </a:p>
          <a:p>
            <a:r>
              <a:rPr lang="en-US" sz="1400">
                <a:solidFill>
                  <a:srgbClr val="000000"/>
                </a:solidFill>
                <a:latin typeface="Consolas"/>
              </a:rPr>
              <a:t>            }</a:t>
            </a:r>
          </a:p>
          <a:p>
            <a:r>
              <a:rPr lang="en-US" sz="1400">
                <a:solidFill>
                  <a:srgbClr val="000000"/>
                </a:solidFill>
                <a:latin typeface="Consolas"/>
              </a:rPr>
              <a:t>        }</a:t>
            </a:r>
          </a:p>
          <a:p>
            <a:r>
              <a:rPr lang="en-US" sz="1400">
                <a:solidFill>
                  <a:srgbClr val="000000"/>
                </a:solidFill>
                <a:latin typeface="Consolas"/>
              </a:rPr>
              <a:t>    }))</a:t>
            </a:r>
          </a:p>
          <a:p>
            <a:br>
              <a:rPr lang="en-US" sz="1400">
                <a:solidFill>
                  <a:srgbClr val="000000"/>
                </a:solidFill>
                <a:latin typeface="Consolas"/>
              </a:rPr>
            </a:br>
            <a:r>
              <a:rPr lang="en-US" sz="1400">
                <a:solidFill>
                  <a:srgbClr val="000000"/>
                </a:solidFill>
                <a:latin typeface="Consolas"/>
              </a:rPr>
              <a:t>    var conCheck = document.querySelector("#agree");</a:t>
            </a:r>
          </a:p>
          <a:p>
            <a:r>
              <a:rPr lang="en-US" sz="1400">
                <a:solidFill>
                  <a:srgbClr val="000000"/>
                </a:solidFill>
                <a:latin typeface="Consolas"/>
              </a:rPr>
              <a:t>    conCheck.addEventListener("change",function(){</a:t>
            </a:r>
          </a:p>
          <a:p>
            <a:r>
              <a:rPr lang="en-US" sz="1400">
                <a:solidFill>
                  <a:srgbClr val="000000"/>
                </a:solidFill>
                <a:latin typeface="Consolas"/>
              </a:rPr>
              <a:t>        if(conCheck.checked){</a:t>
            </a:r>
          </a:p>
          <a:p>
            <a:r>
              <a:rPr lang="en-US" sz="1400">
                <a:solidFill>
                  <a:srgbClr val="000000"/>
                </a:solidFill>
                <a:latin typeface="Consolas"/>
              </a:rPr>
              <a:t>            conCheck.nextElementSibling.nextElementSibling.classList.remove("eShow");</a:t>
            </a:r>
          </a:p>
          <a:p>
            <a:r>
              <a:rPr lang="en-US" sz="1400">
                <a:solidFill>
                  <a:srgbClr val="000000"/>
                </a:solidFill>
                <a:latin typeface="Consolas"/>
              </a:rPr>
              <a:t>            conCheck.nextElementSibling.nextElementSibling.classList.add("eHide");</a:t>
            </a:r>
          </a:p>
          <a:p>
            <a:r>
              <a:rPr lang="en-US" sz="1400">
                <a:solidFill>
                  <a:srgbClr val="000000"/>
                </a:solidFill>
                <a:latin typeface="Consolas"/>
              </a:rPr>
              <a:t>        }</a:t>
            </a:r>
          </a:p>
          <a:p>
            <a:r>
              <a:rPr lang="en-US" sz="1400">
                <a:solidFill>
                  <a:srgbClr val="000000"/>
                </a:solidFill>
                <a:latin typeface="Consolas"/>
              </a:rPr>
              <a:t>        else{</a:t>
            </a:r>
          </a:p>
          <a:p>
            <a:r>
              <a:rPr lang="en-US" sz="1400">
                <a:solidFill>
                  <a:srgbClr val="000000"/>
                </a:solidFill>
                <a:latin typeface="Consolas"/>
              </a:rPr>
              <a:t>            conCheck.nextElementSibling.nextElementSibling.classList.remove("eHide");</a:t>
            </a:r>
          </a:p>
          <a:p>
            <a:r>
              <a:rPr lang="en-US" sz="1400">
                <a:solidFill>
                  <a:srgbClr val="000000"/>
                </a:solidFill>
                <a:latin typeface="Consolas"/>
              </a:rPr>
              <a:t>            conCheck.nextElementSibling.nextElementSibling.classList.add("eShow");</a:t>
            </a:r>
          </a:p>
          <a:p>
            <a:r>
              <a:rPr lang="en-US" sz="1400">
                <a:solidFill>
                  <a:srgbClr val="000000"/>
                </a:solidFill>
                <a:latin typeface="Consolas"/>
              </a:rPr>
              <a:t>        }</a:t>
            </a:r>
          </a:p>
          <a:p>
            <a:r>
              <a:rPr lang="en-US" sz="1400">
                <a:solidFill>
                  <a:srgbClr val="000000"/>
                </a:solidFill>
                <a:latin typeface="Consolas"/>
              </a:rPr>
              <a:t>    })</a:t>
            </a:r>
          </a:p>
          <a:p>
            <a:endParaRPr lang="en-US" sz="1400">
              <a:solidFill>
                <a:srgbClr val="000000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3572637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31A4E9-A4F8-2EF2-02D3-D6E6BBF14E52}"/>
              </a:ext>
            </a:extLst>
          </p:cNvPr>
          <p:cNvSpPr txBox="1"/>
          <p:nvPr/>
        </p:nvSpPr>
        <p:spPr>
          <a:xfrm>
            <a:off x="105363" y="77140"/>
            <a:ext cx="11774310" cy="71096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b="1" dirty="0">
                <a:latin typeface="Consolas"/>
              </a:rPr>
              <a:t>var </a:t>
            </a:r>
            <a:r>
              <a:rPr lang="en-US" sz="800" b="1" err="1">
                <a:latin typeface="Consolas"/>
              </a:rPr>
              <a:t>conBtn</a:t>
            </a:r>
            <a:r>
              <a:rPr lang="en-US" sz="800" b="1" dirty="0">
                <a:latin typeface="Consolas"/>
              </a:rPr>
              <a:t> = </a:t>
            </a:r>
            <a:r>
              <a:rPr lang="en-US" sz="800" b="1" err="1">
                <a:latin typeface="Consolas"/>
              </a:rPr>
              <a:t>document.querySelector</a:t>
            </a:r>
            <a:r>
              <a:rPr lang="en-US" sz="800" b="1" dirty="0">
                <a:latin typeface="Consolas"/>
              </a:rPr>
              <a:t>("#send");</a:t>
            </a:r>
          </a:p>
          <a:p>
            <a:r>
              <a:rPr lang="en-US" sz="800" b="1" dirty="0">
                <a:latin typeface="Consolas"/>
              </a:rPr>
              <a:t>    </a:t>
            </a:r>
            <a:r>
              <a:rPr lang="en-US" sz="800" b="1" err="1">
                <a:latin typeface="Consolas"/>
              </a:rPr>
              <a:t>conBtn.addEventListener</a:t>
            </a:r>
            <a:r>
              <a:rPr lang="en-US" sz="800" b="1" dirty="0">
                <a:latin typeface="Consolas"/>
              </a:rPr>
              <a:t>("</a:t>
            </a:r>
            <a:r>
              <a:rPr lang="en-US" sz="800" b="1" err="1">
                <a:latin typeface="Consolas"/>
              </a:rPr>
              <a:t>click",function</a:t>
            </a:r>
            <a:r>
              <a:rPr lang="en-US" sz="800" b="1" dirty="0">
                <a:latin typeface="Consolas"/>
              </a:rPr>
              <a:t>(){</a:t>
            </a:r>
          </a:p>
          <a:p>
            <a:r>
              <a:rPr lang="en-US" sz="800" b="1" dirty="0">
                <a:latin typeface="Consolas"/>
              </a:rPr>
              <a:t>        var </a:t>
            </a:r>
            <a:r>
              <a:rPr lang="en-US" sz="800" b="1" err="1">
                <a:latin typeface="Consolas"/>
              </a:rPr>
              <a:t>eBr</a:t>
            </a:r>
            <a:r>
              <a:rPr lang="en-US" sz="800" b="1" dirty="0">
                <a:latin typeface="Consolas"/>
              </a:rPr>
              <a:t> = 0;</a:t>
            </a:r>
          </a:p>
          <a:p>
            <a:r>
              <a:rPr lang="en-US" sz="800" b="1" dirty="0">
                <a:latin typeface="Consolas"/>
              </a:rPr>
              <a:t>        var p = 1;</a:t>
            </a:r>
          </a:p>
          <a:p>
            <a:br>
              <a:rPr lang="en-US" sz="800" b="1" dirty="0">
                <a:latin typeface="Consolas"/>
              </a:rPr>
            </a:br>
            <a:r>
              <a:rPr lang="en-US" sz="800" b="1" dirty="0">
                <a:latin typeface="Consolas"/>
              </a:rPr>
              <a:t>        var </a:t>
            </a:r>
            <a:r>
              <a:rPr lang="en-US" sz="800" b="1" err="1">
                <a:latin typeface="Consolas"/>
              </a:rPr>
              <a:t>conSelected</a:t>
            </a:r>
            <a:r>
              <a:rPr lang="en-US" sz="800" b="1" dirty="0">
                <a:latin typeface="Consolas"/>
              </a:rPr>
              <a:t> = </a:t>
            </a:r>
            <a:r>
              <a:rPr lang="en-US" sz="800" b="1" err="1">
                <a:latin typeface="Consolas"/>
              </a:rPr>
              <a:t>conSel.options</a:t>
            </a:r>
            <a:r>
              <a:rPr lang="en-US" sz="800" b="1" dirty="0">
                <a:latin typeface="Consolas"/>
              </a:rPr>
              <a:t>[</a:t>
            </a:r>
            <a:r>
              <a:rPr lang="en-US" sz="800" b="1" err="1">
                <a:latin typeface="Consolas"/>
              </a:rPr>
              <a:t>conSel.selectedIndex</a:t>
            </a:r>
            <a:r>
              <a:rPr lang="en-US" sz="800" b="1" dirty="0">
                <a:latin typeface="Consolas"/>
              </a:rPr>
              <a:t>].value;</a:t>
            </a:r>
          </a:p>
          <a:p>
            <a:r>
              <a:rPr lang="en-US" sz="800" b="1" dirty="0">
                <a:latin typeface="Consolas"/>
              </a:rPr>
              <a:t>        if(</a:t>
            </a:r>
            <a:r>
              <a:rPr lang="en-US" sz="800" b="1" err="1">
                <a:latin typeface="Consolas"/>
              </a:rPr>
              <a:t>conSelected</a:t>
            </a:r>
            <a:r>
              <a:rPr lang="en-US" sz="800" b="1" dirty="0">
                <a:latin typeface="Consolas"/>
              </a:rPr>
              <a:t> == 0){</a:t>
            </a:r>
          </a:p>
          <a:p>
            <a:r>
              <a:rPr lang="en-US" sz="800" b="1" dirty="0">
                <a:latin typeface="Consolas"/>
              </a:rPr>
              <a:t>            </a:t>
            </a:r>
            <a:r>
              <a:rPr lang="en-US" sz="800" b="1" err="1">
                <a:latin typeface="Consolas"/>
              </a:rPr>
              <a:t>conSel.nextElementSibling.classList.remove</a:t>
            </a:r>
            <a:r>
              <a:rPr lang="en-US" sz="800" b="1" dirty="0">
                <a:latin typeface="Consolas"/>
              </a:rPr>
              <a:t>("</a:t>
            </a:r>
            <a:r>
              <a:rPr lang="en-US" sz="800" b="1" err="1">
                <a:latin typeface="Consolas"/>
              </a:rPr>
              <a:t>eHide</a:t>
            </a:r>
            <a:r>
              <a:rPr lang="en-US" sz="800" b="1" dirty="0">
                <a:latin typeface="Consolas"/>
              </a:rPr>
              <a:t>");</a:t>
            </a:r>
          </a:p>
          <a:p>
            <a:r>
              <a:rPr lang="en-US" sz="800" b="1" dirty="0">
                <a:latin typeface="Consolas"/>
              </a:rPr>
              <a:t>            </a:t>
            </a:r>
            <a:r>
              <a:rPr lang="en-US" sz="800" b="1" dirty="0" err="1">
                <a:latin typeface="Consolas"/>
              </a:rPr>
              <a:t>conSel.nextElementSibling.classList.add</a:t>
            </a:r>
            <a:r>
              <a:rPr lang="en-US" sz="800" b="1" dirty="0">
                <a:latin typeface="Consolas"/>
              </a:rPr>
              <a:t>("</a:t>
            </a:r>
            <a:r>
              <a:rPr lang="en-US" sz="800" b="1" dirty="0" err="1">
                <a:latin typeface="Consolas"/>
              </a:rPr>
              <a:t>eShow</a:t>
            </a:r>
            <a:r>
              <a:rPr lang="en-US" sz="800" b="1" dirty="0">
                <a:latin typeface="Consolas"/>
              </a:rPr>
              <a:t>");</a:t>
            </a:r>
          </a:p>
          <a:p>
            <a:r>
              <a:rPr lang="en-US" sz="800" b="1" dirty="0">
                <a:latin typeface="Consolas"/>
              </a:rPr>
              <a:t>            p=1;</a:t>
            </a:r>
          </a:p>
          <a:p>
            <a:r>
              <a:rPr lang="en-US" sz="800" b="1" dirty="0">
                <a:latin typeface="Consolas"/>
              </a:rPr>
              <a:t>        }</a:t>
            </a:r>
          </a:p>
          <a:p>
            <a:r>
              <a:rPr lang="en-US" sz="800" b="1" dirty="0">
                <a:latin typeface="Consolas"/>
              </a:rPr>
              <a:t>        else{</a:t>
            </a:r>
          </a:p>
          <a:p>
            <a:r>
              <a:rPr lang="en-US" sz="800" b="1" dirty="0">
                <a:latin typeface="Consolas"/>
              </a:rPr>
              <a:t>            </a:t>
            </a:r>
            <a:r>
              <a:rPr lang="en-US" sz="800" b="1" dirty="0" err="1">
                <a:latin typeface="Consolas"/>
              </a:rPr>
              <a:t>conSel.nextElementSibling.classList.remove</a:t>
            </a:r>
            <a:r>
              <a:rPr lang="en-US" sz="800" b="1" dirty="0">
                <a:latin typeface="Consolas"/>
              </a:rPr>
              <a:t>("</a:t>
            </a:r>
            <a:r>
              <a:rPr lang="en-US" sz="800" b="1" dirty="0" err="1">
                <a:latin typeface="Consolas"/>
              </a:rPr>
              <a:t>eShow</a:t>
            </a:r>
            <a:r>
              <a:rPr lang="en-US" sz="800" b="1" dirty="0">
                <a:latin typeface="Consolas"/>
              </a:rPr>
              <a:t>");</a:t>
            </a:r>
          </a:p>
          <a:p>
            <a:r>
              <a:rPr lang="en-US" sz="800" b="1" dirty="0">
                <a:latin typeface="Consolas"/>
              </a:rPr>
              <a:t>            </a:t>
            </a:r>
            <a:r>
              <a:rPr lang="en-US" sz="800" b="1" dirty="0" err="1">
                <a:latin typeface="Consolas"/>
              </a:rPr>
              <a:t>conSel.nextElementSibling.classList.add</a:t>
            </a:r>
            <a:r>
              <a:rPr lang="en-US" sz="800" b="1" dirty="0">
                <a:latin typeface="Consolas"/>
              </a:rPr>
              <a:t>("</a:t>
            </a:r>
            <a:r>
              <a:rPr lang="en-US" sz="800" b="1" dirty="0" err="1">
                <a:latin typeface="Consolas"/>
              </a:rPr>
              <a:t>eHide</a:t>
            </a:r>
            <a:r>
              <a:rPr lang="en-US" sz="800" b="1" dirty="0">
                <a:latin typeface="Consolas"/>
              </a:rPr>
              <a:t>");</a:t>
            </a:r>
          </a:p>
          <a:p>
            <a:r>
              <a:rPr lang="en-US" sz="800" b="1" dirty="0">
                <a:latin typeface="Consolas"/>
              </a:rPr>
              <a:t>            p=0;</a:t>
            </a:r>
          </a:p>
          <a:p>
            <a:r>
              <a:rPr lang="en-US" sz="800" b="1" dirty="0">
                <a:latin typeface="Consolas"/>
              </a:rPr>
              <a:t>        }</a:t>
            </a:r>
          </a:p>
          <a:p>
            <a:r>
              <a:rPr lang="en-US" sz="800" b="1" dirty="0">
                <a:latin typeface="Consolas"/>
              </a:rPr>
              <a:t>        </a:t>
            </a:r>
            <a:r>
              <a:rPr lang="en-US" sz="800" b="1" dirty="0" err="1">
                <a:latin typeface="Consolas"/>
              </a:rPr>
              <a:t>eBr</a:t>
            </a:r>
            <a:r>
              <a:rPr lang="en-US" sz="800" b="1" dirty="0">
                <a:latin typeface="Consolas"/>
              </a:rPr>
              <a:t> += p;</a:t>
            </a:r>
          </a:p>
          <a:p>
            <a:r>
              <a:rPr lang="en-US" sz="800" b="1" dirty="0">
                <a:latin typeface="Consolas"/>
              </a:rPr>
              <a:t>        p=1;</a:t>
            </a:r>
          </a:p>
          <a:p>
            <a:r>
              <a:rPr lang="en-US" sz="800" b="1" dirty="0">
                <a:latin typeface="Consolas"/>
              </a:rPr>
              <a:t>        for(let </a:t>
            </a:r>
            <a:r>
              <a:rPr lang="en-US" sz="800" b="1" dirty="0" err="1">
                <a:latin typeface="Consolas"/>
              </a:rPr>
              <a:t>i</a:t>
            </a:r>
            <a:r>
              <a:rPr lang="en-US" sz="800" b="1" dirty="0">
                <a:latin typeface="Consolas"/>
              </a:rPr>
              <a:t>= 0; </a:t>
            </a:r>
            <a:r>
              <a:rPr lang="en-US" sz="800" b="1" dirty="0" err="1">
                <a:latin typeface="Consolas"/>
              </a:rPr>
              <a:t>i</a:t>
            </a:r>
            <a:r>
              <a:rPr lang="en-US" sz="800" b="1" dirty="0">
                <a:latin typeface="Consolas"/>
              </a:rPr>
              <a:t> &lt;</a:t>
            </a:r>
            <a:r>
              <a:rPr lang="en-US" sz="800" b="1" dirty="0" err="1">
                <a:latin typeface="Consolas"/>
              </a:rPr>
              <a:t>conRadio.length</a:t>
            </a:r>
            <a:r>
              <a:rPr lang="en-US" sz="800" b="1" dirty="0">
                <a:latin typeface="Consolas"/>
              </a:rPr>
              <a:t>; </a:t>
            </a:r>
            <a:r>
              <a:rPr lang="en-US" sz="800" b="1" dirty="0" err="1">
                <a:latin typeface="Consolas"/>
              </a:rPr>
              <a:t>i</a:t>
            </a:r>
            <a:r>
              <a:rPr lang="en-US" sz="800" b="1" dirty="0">
                <a:latin typeface="Consolas"/>
              </a:rPr>
              <a:t>++){</a:t>
            </a:r>
          </a:p>
          <a:p>
            <a:r>
              <a:rPr lang="en-US" sz="800" b="1" dirty="0">
                <a:latin typeface="Consolas"/>
              </a:rPr>
              <a:t>            if(</a:t>
            </a:r>
            <a:r>
              <a:rPr lang="en-US" sz="800" b="1" dirty="0" err="1">
                <a:latin typeface="Consolas"/>
              </a:rPr>
              <a:t>conRadio</a:t>
            </a:r>
            <a:r>
              <a:rPr lang="en-US" sz="800" b="1" dirty="0">
                <a:latin typeface="Consolas"/>
              </a:rPr>
              <a:t>[</a:t>
            </a:r>
            <a:r>
              <a:rPr lang="en-US" sz="800" b="1" dirty="0" err="1">
                <a:latin typeface="Consolas"/>
              </a:rPr>
              <a:t>i</a:t>
            </a:r>
            <a:r>
              <a:rPr lang="en-US" sz="800" b="1" dirty="0">
                <a:latin typeface="Consolas"/>
              </a:rPr>
              <a:t>].checked){</a:t>
            </a:r>
          </a:p>
          <a:p>
            <a:r>
              <a:rPr lang="en-US" sz="800" b="1" dirty="0">
                <a:latin typeface="Consolas"/>
              </a:rPr>
              <a:t>                </a:t>
            </a:r>
            <a:r>
              <a:rPr lang="en-US" sz="800" b="1" dirty="0" err="1">
                <a:latin typeface="Consolas"/>
              </a:rPr>
              <a:t>conRadio</a:t>
            </a:r>
            <a:r>
              <a:rPr lang="en-US" sz="800" b="1" dirty="0">
                <a:latin typeface="Consolas"/>
              </a:rPr>
              <a:t>[1].</a:t>
            </a:r>
            <a:r>
              <a:rPr lang="en-US" sz="800" b="1" dirty="0" err="1">
                <a:latin typeface="Consolas"/>
              </a:rPr>
              <a:t>parentElement.nextElementSibling.classList.remove</a:t>
            </a:r>
            <a:r>
              <a:rPr lang="en-US" sz="800" b="1" dirty="0">
                <a:latin typeface="Consolas"/>
              </a:rPr>
              <a:t>("</a:t>
            </a:r>
            <a:r>
              <a:rPr lang="en-US" sz="800" b="1" dirty="0" err="1">
                <a:latin typeface="Consolas"/>
              </a:rPr>
              <a:t>eShow</a:t>
            </a:r>
            <a:r>
              <a:rPr lang="en-US" sz="800" b="1" dirty="0">
                <a:latin typeface="Consolas"/>
              </a:rPr>
              <a:t>");</a:t>
            </a:r>
          </a:p>
          <a:p>
            <a:r>
              <a:rPr lang="en-US" sz="800" b="1" dirty="0">
                <a:latin typeface="Consolas"/>
              </a:rPr>
              <a:t>                </a:t>
            </a:r>
            <a:r>
              <a:rPr lang="en-US" sz="800" b="1" err="1">
                <a:latin typeface="Consolas"/>
              </a:rPr>
              <a:t>conRadio</a:t>
            </a:r>
            <a:r>
              <a:rPr lang="en-US" sz="800" b="1" dirty="0">
                <a:latin typeface="Consolas"/>
              </a:rPr>
              <a:t>[1].</a:t>
            </a:r>
            <a:r>
              <a:rPr lang="en-US" sz="800" b="1" err="1">
                <a:latin typeface="Consolas"/>
              </a:rPr>
              <a:t>parentElement.nextElementSibling.classList.add</a:t>
            </a:r>
            <a:r>
              <a:rPr lang="en-US" sz="800" b="1" dirty="0">
                <a:latin typeface="Consolas"/>
              </a:rPr>
              <a:t>("</a:t>
            </a:r>
            <a:r>
              <a:rPr lang="en-US" sz="800" b="1" err="1">
                <a:latin typeface="Consolas"/>
              </a:rPr>
              <a:t>eHide</a:t>
            </a:r>
            <a:r>
              <a:rPr lang="en-US" sz="800" b="1" dirty="0">
                <a:latin typeface="Consolas"/>
              </a:rPr>
              <a:t>");</a:t>
            </a:r>
          </a:p>
          <a:p>
            <a:r>
              <a:rPr lang="en-US" sz="800" b="1" dirty="0">
                <a:latin typeface="Consolas"/>
              </a:rPr>
              <a:t>                p=0;</a:t>
            </a:r>
          </a:p>
          <a:p>
            <a:r>
              <a:rPr lang="en-US" sz="800" b="1" dirty="0">
                <a:latin typeface="Consolas"/>
              </a:rPr>
              <a:t>                break;</a:t>
            </a:r>
          </a:p>
          <a:p>
            <a:r>
              <a:rPr lang="en-US" sz="800" b="1" dirty="0">
                <a:latin typeface="Consolas"/>
              </a:rPr>
              <a:t>            }</a:t>
            </a:r>
          </a:p>
          <a:p>
            <a:r>
              <a:rPr lang="en-US" sz="800" b="1" dirty="0">
                <a:latin typeface="Consolas"/>
              </a:rPr>
              <a:t>            else{</a:t>
            </a:r>
          </a:p>
          <a:p>
            <a:r>
              <a:rPr lang="en-US" sz="800" b="1" dirty="0">
                <a:latin typeface="Consolas"/>
              </a:rPr>
              <a:t>                </a:t>
            </a:r>
            <a:r>
              <a:rPr lang="en-US" sz="800" b="1" err="1">
                <a:latin typeface="Consolas"/>
              </a:rPr>
              <a:t>conRadio</a:t>
            </a:r>
            <a:r>
              <a:rPr lang="en-US" sz="800" b="1" dirty="0">
                <a:latin typeface="Consolas"/>
              </a:rPr>
              <a:t>[1].</a:t>
            </a:r>
            <a:r>
              <a:rPr lang="en-US" sz="800" b="1" err="1">
                <a:latin typeface="Consolas"/>
              </a:rPr>
              <a:t>parentElement.nextElementSibling.classList.remove</a:t>
            </a:r>
            <a:r>
              <a:rPr lang="en-US" sz="800" b="1" dirty="0">
                <a:latin typeface="Consolas"/>
              </a:rPr>
              <a:t>("</a:t>
            </a:r>
            <a:r>
              <a:rPr lang="en-US" sz="800" b="1" err="1">
                <a:latin typeface="Consolas"/>
              </a:rPr>
              <a:t>eHide</a:t>
            </a:r>
            <a:r>
              <a:rPr lang="en-US" sz="800" b="1" dirty="0">
                <a:latin typeface="Consolas"/>
              </a:rPr>
              <a:t>");</a:t>
            </a:r>
          </a:p>
          <a:p>
            <a:r>
              <a:rPr lang="en-US" sz="800" b="1" dirty="0">
                <a:latin typeface="Consolas"/>
              </a:rPr>
              <a:t>                </a:t>
            </a:r>
            <a:r>
              <a:rPr lang="en-US" sz="800" b="1" err="1">
                <a:latin typeface="Consolas"/>
              </a:rPr>
              <a:t>conRadio</a:t>
            </a:r>
            <a:r>
              <a:rPr lang="en-US" sz="800" b="1" dirty="0">
                <a:latin typeface="Consolas"/>
              </a:rPr>
              <a:t>[1].</a:t>
            </a:r>
            <a:r>
              <a:rPr lang="en-US" sz="800" b="1" err="1">
                <a:latin typeface="Consolas"/>
              </a:rPr>
              <a:t>parentElement.nextElementSibling.classList.add</a:t>
            </a:r>
            <a:r>
              <a:rPr lang="en-US" sz="800" b="1" dirty="0">
                <a:latin typeface="Consolas"/>
              </a:rPr>
              <a:t>("</a:t>
            </a:r>
            <a:r>
              <a:rPr lang="en-US" sz="800" b="1" err="1">
                <a:latin typeface="Consolas"/>
              </a:rPr>
              <a:t>eShow</a:t>
            </a:r>
            <a:r>
              <a:rPr lang="en-US" sz="800" b="1" dirty="0">
                <a:latin typeface="Consolas"/>
              </a:rPr>
              <a:t>");</a:t>
            </a:r>
          </a:p>
          <a:p>
            <a:r>
              <a:rPr lang="en-US" sz="800" b="1" dirty="0">
                <a:latin typeface="Consolas"/>
              </a:rPr>
              <a:t>                p=1;</a:t>
            </a:r>
          </a:p>
          <a:p>
            <a:r>
              <a:rPr lang="en-US" sz="800" b="1" dirty="0">
                <a:latin typeface="Consolas"/>
              </a:rPr>
              <a:t>            }</a:t>
            </a:r>
          </a:p>
          <a:p>
            <a:r>
              <a:rPr lang="en-US" sz="800" b="1" dirty="0">
                <a:latin typeface="Consolas"/>
              </a:rPr>
              <a:t>        }</a:t>
            </a:r>
          </a:p>
          <a:p>
            <a:r>
              <a:rPr lang="en-US" sz="800" b="1" dirty="0">
                <a:latin typeface="Consolas"/>
              </a:rPr>
              <a:t>        </a:t>
            </a:r>
            <a:r>
              <a:rPr lang="en-US" sz="800" b="1" err="1">
                <a:latin typeface="Consolas"/>
              </a:rPr>
              <a:t>eBr</a:t>
            </a:r>
            <a:r>
              <a:rPr lang="en-US" sz="800" b="1" dirty="0">
                <a:latin typeface="Consolas"/>
              </a:rPr>
              <a:t> += p;</a:t>
            </a:r>
          </a:p>
          <a:p>
            <a:r>
              <a:rPr lang="en-US" sz="800" b="1" dirty="0">
                <a:latin typeface="Consolas"/>
              </a:rPr>
              <a:t>        p=1;</a:t>
            </a:r>
          </a:p>
          <a:p>
            <a:r>
              <a:rPr lang="en-US" sz="800" b="1" dirty="0">
                <a:latin typeface="Consolas"/>
              </a:rPr>
              <a:t>        if(</a:t>
            </a:r>
            <a:r>
              <a:rPr lang="en-US" sz="800" b="1" err="1">
                <a:latin typeface="Consolas"/>
              </a:rPr>
              <a:t>conCheck.checked</a:t>
            </a:r>
            <a:r>
              <a:rPr lang="en-US" sz="800" b="1" dirty="0">
                <a:latin typeface="Consolas"/>
              </a:rPr>
              <a:t>){</a:t>
            </a:r>
          </a:p>
          <a:p>
            <a:r>
              <a:rPr lang="en-US" sz="800" b="1" dirty="0">
                <a:latin typeface="Consolas"/>
              </a:rPr>
              <a:t>            </a:t>
            </a:r>
            <a:r>
              <a:rPr lang="en-US" sz="800" b="1" err="1">
                <a:latin typeface="Consolas"/>
              </a:rPr>
              <a:t>conCheck.nextElementSibling.nextElementSibling.classList.remove</a:t>
            </a:r>
            <a:r>
              <a:rPr lang="en-US" sz="800" b="1" dirty="0">
                <a:latin typeface="Consolas"/>
              </a:rPr>
              <a:t>("</a:t>
            </a:r>
            <a:r>
              <a:rPr lang="en-US" sz="800" b="1" err="1">
                <a:latin typeface="Consolas"/>
              </a:rPr>
              <a:t>eShow</a:t>
            </a:r>
            <a:r>
              <a:rPr lang="en-US" sz="800" b="1" dirty="0">
                <a:latin typeface="Consolas"/>
              </a:rPr>
              <a:t>");</a:t>
            </a:r>
          </a:p>
          <a:p>
            <a:r>
              <a:rPr lang="en-US" sz="800" b="1" dirty="0">
                <a:latin typeface="Consolas"/>
              </a:rPr>
              <a:t>            </a:t>
            </a:r>
            <a:r>
              <a:rPr lang="en-US" sz="800" b="1" err="1">
                <a:latin typeface="Consolas"/>
              </a:rPr>
              <a:t>conCheck.nextElementSibling.nextElementSibling.classList.add</a:t>
            </a:r>
            <a:r>
              <a:rPr lang="en-US" sz="800" b="1" dirty="0">
                <a:latin typeface="Consolas"/>
              </a:rPr>
              <a:t>("</a:t>
            </a:r>
            <a:r>
              <a:rPr lang="en-US" sz="800" b="1" err="1">
                <a:latin typeface="Consolas"/>
              </a:rPr>
              <a:t>eHide</a:t>
            </a:r>
            <a:r>
              <a:rPr lang="en-US" sz="800" b="1" dirty="0">
                <a:latin typeface="Consolas"/>
              </a:rPr>
              <a:t>");</a:t>
            </a:r>
          </a:p>
          <a:p>
            <a:r>
              <a:rPr lang="en-US" sz="800" b="1" dirty="0">
                <a:latin typeface="Consolas"/>
              </a:rPr>
              <a:t>            p=0;</a:t>
            </a:r>
          </a:p>
          <a:p>
            <a:r>
              <a:rPr lang="en-US" sz="800" b="1" dirty="0">
                <a:latin typeface="Consolas"/>
              </a:rPr>
              <a:t>        }</a:t>
            </a:r>
          </a:p>
          <a:p>
            <a:r>
              <a:rPr lang="en-US" sz="800" b="1" dirty="0">
                <a:latin typeface="Consolas"/>
              </a:rPr>
              <a:t>        else{</a:t>
            </a:r>
          </a:p>
          <a:p>
            <a:r>
              <a:rPr lang="en-US" sz="800" b="1" dirty="0">
                <a:latin typeface="Consolas"/>
              </a:rPr>
              <a:t>            </a:t>
            </a:r>
            <a:r>
              <a:rPr lang="en-US" sz="800" b="1" err="1">
                <a:latin typeface="Consolas"/>
              </a:rPr>
              <a:t>conCheck.nextElementSibling.nextElementSibling.classList.remove</a:t>
            </a:r>
            <a:r>
              <a:rPr lang="en-US" sz="800" b="1" dirty="0">
                <a:latin typeface="Consolas"/>
              </a:rPr>
              <a:t>("</a:t>
            </a:r>
            <a:r>
              <a:rPr lang="en-US" sz="800" b="1" err="1">
                <a:latin typeface="Consolas"/>
              </a:rPr>
              <a:t>eHide</a:t>
            </a:r>
            <a:r>
              <a:rPr lang="en-US" sz="800" b="1" dirty="0">
                <a:latin typeface="Consolas"/>
              </a:rPr>
              <a:t>");</a:t>
            </a:r>
          </a:p>
          <a:p>
            <a:r>
              <a:rPr lang="en-US" sz="800" b="1" dirty="0">
                <a:latin typeface="Consolas"/>
              </a:rPr>
              <a:t>            </a:t>
            </a:r>
            <a:r>
              <a:rPr lang="en-US" sz="800" b="1" err="1">
                <a:latin typeface="Consolas"/>
              </a:rPr>
              <a:t>conCheck.nextElementSibling.nextElementSibling.classList.add</a:t>
            </a:r>
            <a:r>
              <a:rPr lang="en-US" sz="800" b="1" dirty="0">
                <a:latin typeface="Consolas"/>
              </a:rPr>
              <a:t>("</a:t>
            </a:r>
            <a:r>
              <a:rPr lang="en-US" sz="800" b="1" err="1">
                <a:latin typeface="Consolas"/>
              </a:rPr>
              <a:t>eShow</a:t>
            </a:r>
            <a:r>
              <a:rPr lang="en-US" sz="800" b="1" dirty="0">
                <a:latin typeface="Consolas"/>
              </a:rPr>
              <a:t>");</a:t>
            </a:r>
          </a:p>
          <a:p>
            <a:r>
              <a:rPr lang="en-US" sz="800" b="1" dirty="0">
                <a:latin typeface="Consolas"/>
              </a:rPr>
              <a:t>            p=1;</a:t>
            </a:r>
          </a:p>
          <a:p>
            <a:r>
              <a:rPr lang="en-US" sz="800" b="1" dirty="0">
                <a:latin typeface="Consolas"/>
              </a:rPr>
              <a:t>        }</a:t>
            </a:r>
          </a:p>
          <a:p>
            <a:r>
              <a:rPr lang="en-US" sz="800" b="1" dirty="0">
                <a:latin typeface="Consolas"/>
              </a:rPr>
              <a:t>        </a:t>
            </a:r>
            <a:r>
              <a:rPr lang="en-US" sz="800" b="1" err="1">
                <a:latin typeface="Consolas"/>
              </a:rPr>
              <a:t>eBr</a:t>
            </a:r>
            <a:r>
              <a:rPr lang="en-US" sz="800" b="1" dirty="0">
                <a:latin typeface="Consolas"/>
              </a:rPr>
              <a:t> += p;;</a:t>
            </a:r>
          </a:p>
          <a:p>
            <a:r>
              <a:rPr lang="en-US" sz="800" b="1" dirty="0">
                <a:latin typeface="Consolas"/>
              </a:rPr>
              <a:t>        </a:t>
            </a:r>
            <a:r>
              <a:rPr lang="en-US" sz="800" b="1" err="1">
                <a:latin typeface="Consolas"/>
              </a:rPr>
              <a:t>eBr</a:t>
            </a:r>
            <a:r>
              <a:rPr lang="en-US" sz="800" b="1" dirty="0">
                <a:latin typeface="Consolas"/>
              </a:rPr>
              <a:t> += </a:t>
            </a:r>
            <a:r>
              <a:rPr lang="en-US" sz="800" b="1" err="1">
                <a:latin typeface="Consolas"/>
              </a:rPr>
              <a:t>formCheck</a:t>
            </a:r>
            <a:r>
              <a:rPr lang="en-US" sz="800" b="1" dirty="0">
                <a:latin typeface="Consolas"/>
              </a:rPr>
              <a:t>(</a:t>
            </a:r>
            <a:r>
              <a:rPr lang="en-US" sz="800" b="1" err="1">
                <a:latin typeface="Consolas"/>
              </a:rPr>
              <a:t>regName,conName</a:t>
            </a:r>
            <a:r>
              <a:rPr lang="en-US" sz="800" b="1" dirty="0">
                <a:latin typeface="Consolas"/>
              </a:rPr>
              <a:t>);</a:t>
            </a:r>
          </a:p>
          <a:p>
            <a:r>
              <a:rPr lang="en-US" sz="800" b="1" dirty="0">
                <a:latin typeface="Consolas"/>
              </a:rPr>
              <a:t>        </a:t>
            </a:r>
            <a:r>
              <a:rPr lang="en-US" sz="800" b="1" err="1">
                <a:latin typeface="Consolas"/>
              </a:rPr>
              <a:t>eBr</a:t>
            </a:r>
            <a:r>
              <a:rPr lang="en-US" sz="800" b="1" dirty="0">
                <a:latin typeface="Consolas"/>
              </a:rPr>
              <a:t> += </a:t>
            </a:r>
            <a:r>
              <a:rPr lang="en-US" sz="800" b="1" err="1">
                <a:latin typeface="Consolas"/>
              </a:rPr>
              <a:t>formCheck</a:t>
            </a:r>
            <a:r>
              <a:rPr lang="en-US" sz="800" b="1" dirty="0">
                <a:latin typeface="Consolas"/>
              </a:rPr>
              <a:t>(</a:t>
            </a:r>
            <a:r>
              <a:rPr lang="en-US" sz="800" b="1" err="1">
                <a:latin typeface="Consolas"/>
              </a:rPr>
              <a:t>regMail,conMail</a:t>
            </a:r>
            <a:r>
              <a:rPr lang="en-US" sz="800" b="1" dirty="0">
                <a:latin typeface="Consolas"/>
              </a:rPr>
              <a:t>);</a:t>
            </a:r>
          </a:p>
          <a:p>
            <a:r>
              <a:rPr lang="en-US" sz="800" b="1" dirty="0">
                <a:latin typeface="Consolas"/>
              </a:rPr>
              <a:t>        </a:t>
            </a:r>
            <a:r>
              <a:rPr lang="en-US" sz="800" b="1" err="1">
                <a:latin typeface="Consolas"/>
              </a:rPr>
              <a:t>eBr</a:t>
            </a:r>
            <a:r>
              <a:rPr lang="en-US" sz="800" b="1" dirty="0">
                <a:latin typeface="Consolas"/>
              </a:rPr>
              <a:t> += </a:t>
            </a:r>
            <a:r>
              <a:rPr lang="en-US" sz="800" b="1" err="1">
                <a:latin typeface="Consolas"/>
              </a:rPr>
              <a:t>formCheck</a:t>
            </a:r>
            <a:r>
              <a:rPr lang="en-US" sz="800" b="1" dirty="0">
                <a:latin typeface="Consolas"/>
              </a:rPr>
              <a:t>(</a:t>
            </a:r>
            <a:r>
              <a:rPr lang="en-US" sz="800" b="1" err="1">
                <a:latin typeface="Consolas"/>
              </a:rPr>
              <a:t>regMsg,conMsg</a:t>
            </a:r>
            <a:r>
              <a:rPr lang="en-US" sz="800" b="1" dirty="0">
                <a:latin typeface="Consolas"/>
              </a:rPr>
              <a:t>);</a:t>
            </a:r>
          </a:p>
          <a:p>
            <a:br>
              <a:rPr lang="en-US" sz="800" b="1" dirty="0">
                <a:latin typeface="Consolas"/>
              </a:rPr>
            </a:br>
            <a:r>
              <a:rPr lang="en-US" sz="800" b="1" dirty="0">
                <a:latin typeface="Consolas"/>
              </a:rPr>
              <a:t>        if(!</a:t>
            </a:r>
            <a:r>
              <a:rPr lang="en-US" sz="800" b="1" err="1">
                <a:latin typeface="Consolas"/>
              </a:rPr>
              <a:t>eBr</a:t>
            </a:r>
            <a:r>
              <a:rPr lang="en-US" sz="800" b="1" dirty="0">
                <a:latin typeface="Consolas"/>
              </a:rPr>
              <a:t>){</a:t>
            </a:r>
          </a:p>
          <a:p>
            <a:r>
              <a:rPr lang="en-US" sz="800" b="1" dirty="0">
                <a:latin typeface="Consolas"/>
              </a:rPr>
              <a:t>            </a:t>
            </a:r>
            <a:r>
              <a:rPr lang="en-US" sz="800" b="1" err="1">
                <a:latin typeface="Consolas"/>
              </a:rPr>
              <a:t>conBtn.nextElementSibling.classList.remove</a:t>
            </a:r>
            <a:r>
              <a:rPr lang="en-US" sz="800" b="1" dirty="0">
                <a:latin typeface="Consolas"/>
              </a:rPr>
              <a:t>("</a:t>
            </a:r>
            <a:r>
              <a:rPr lang="en-US" sz="800" b="1" err="1">
                <a:latin typeface="Consolas"/>
              </a:rPr>
              <a:t>sHide</a:t>
            </a:r>
            <a:r>
              <a:rPr lang="en-US" sz="800" b="1" dirty="0">
                <a:latin typeface="Consolas"/>
              </a:rPr>
              <a:t>");</a:t>
            </a:r>
          </a:p>
          <a:p>
            <a:r>
              <a:rPr lang="en-US" sz="800" b="1" dirty="0">
                <a:latin typeface="Consolas"/>
              </a:rPr>
              <a:t>            </a:t>
            </a:r>
            <a:r>
              <a:rPr lang="en-US" sz="800" b="1" err="1">
                <a:latin typeface="Consolas"/>
              </a:rPr>
              <a:t>conBtn.nextElementSibling.classList.add</a:t>
            </a:r>
            <a:r>
              <a:rPr lang="en-US" sz="800" b="1" dirty="0">
                <a:latin typeface="Consolas"/>
              </a:rPr>
              <a:t>("</a:t>
            </a:r>
            <a:r>
              <a:rPr lang="en-US" sz="800" b="1" err="1">
                <a:latin typeface="Consolas"/>
              </a:rPr>
              <a:t>sShow</a:t>
            </a:r>
            <a:r>
              <a:rPr lang="en-US" sz="800" b="1" dirty="0">
                <a:latin typeface="Consolas"/>
              </a:rPr>
              <a:t>");</a:t>
            </a:r>
          </a:p>
          <a:p>
            <a:r>
              <a:rPr lang="en-US" sz="800" b="1" dirty="0">
                <a:latin typeface="Consolas"/>
              </a:rPr>
              <a:t>        }</a:t>
            </a:r>
          </a:p>
          <a:p>
            <a:r>
              <a:rPr lang="en-US" sz="800" b="1" dirty="0">
                <a:latin typeface="Consolas"/>
              </a:rPr>
              <a:t>    })</a:t>
            </a:r>
          </a:p>
          <a:p>
            <a:br>
              <a:rPr lang="en-US" sz="800" b="1" dirty="0">
                <a:latin typeface="Consolas"/>
              </a:rPr>
            </a:br>
            <a:br>
              <a:rPr lang="en-US" sz="800" b="1" dirty="0">
                <a:latin typeface="Consolas"/>
              </a:rPr>
            </a:br>
            <a:r>
              <a:rPr lang="en-US" sz="800" b="1" dirty="0">
                <a:latin typeface="Consolas"/>
              </a:rPr>
              <a:t>}   </a:t>
            </a:r>
          </a:p>
          <a:p>
            <a:endParaRPr lang="en-US" sz="800" b="1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3084465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E14E08-1150-CE2C-EB84-44738F69677A}"/>
              </a:ext>
            </a:extLst>
          </p:cNvPr>
          <p:cNvSpPr txBox="1"/>
          <p:nvPr/>
        </p:nvSpPr>
        <p:spPr>
          <a:xfrm>
            <a:off x="585141" y="406400"/>
            <a:ext cx="9911644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Consolas"/>
              </a:rPr>
              <a:t>//Functions</a:t>
            </a:r>
          </a:p>
          <a:p>
            <a:br>
              <a:rPr lang="en-US" b="1" dirty="0">
                <a:latin typeface="Consolas"/>
              </a:rPr>
            </a:br>
            <a:r>
              <a:rPr lang="en-US" b="1" dirty="0">
                <a:latin typeface="Consolas"/>
              </a:rPr>
              <a:t>function </a:t>
            </a:r>
            <a:r>
              <a:rPr lang="en-US" b="1" dirty="0" err="1">
                <a:latin typeface="Consolas"/>
              </a:rPr>
              <a:t>formCheck</a:t>
            </a:r>
            <a:r>
              <a:rPr lang="en-US" b="1" dirty="0">
                <a:latin typeface="Consolas"/>
              </a:rPr>
              <a:t>(</a:t>
            </a:r>
            <a:r>
              <a:rPr lang="en-US" b="1" i="1" dirty="0" err="1">
                <a:latin typeface="Consolas"/>
              </a:rPr>
              <a:t>reg</a:t>
            </a:r>
            <a:r>
              <a:rPr lang="en-US" b="1" dirty="0" err="1">
                <a:latin typeface="Consolas"/>
              </a:rPr>
              <a:t>,</a:t>
            </a:r>
            <a:r>
              <a:rPr lang="en-US" b="1" i="1" dirty="0" err="1">
                <a:latin typeface="Consolas"/>
              </a:rPr>
              <a:t>val</a:t>
            </a:r>
            <a:r>
              <a:rPr lang="en-US" b="1" dirty="0">
                <a:latin typeface="Consolas"/>
              </a:rPr>
              <a:t>){</a:t>
            </a:r>
          </a:p>
          <a:p>
            <a:r>
              <a:rPr lang="en-US" b="1" dirty="0">
                <a:latin typeface="Consolas"/>
              </a:rPr>
              <a:t>    if(</a:t>
            </a:r>
            <a:r>
              <a:rPr lang="en-US" b="1" i="1" dirty="0" err="1">
                <a:latin typeface="Consolas"/>
              </a:rPr>
              <a:t>reg</a:t>
            </a:r>
            <a:r>
              <a:rPr lang="en-US" b="1" dirty="0" err="1">
                <a:latin typeface="Consolas"/>
              </a:rPr>
              <a:t>.test</a:t>
            </a:r>
            <a:r>
              <a:rPr lang="en-US" b="1" dirty="0">
                <a:latin typeface="Consolas"/>
              </a:rPr>
              <a:t>(</a:t>
            </a:r>
            <a:r>
              <a:rPr lang="en-US" b="1" i="1" dirty="0" err="1">
                <a:latin typeface="Consolas"/>
              </a:rPr>
              <a:t>val</a:t>
            </a:r>
            <a:r>
              <a:rPr lang="en-US" b="1" dirty="0" err="1">
                <a:latin typeface="Consolas"/>
              </a:rPr>
              <a:t>.value</a:t>
            </a:r>
            <a:r>
              <a:rPr lang="en-US" b="1" dirty="0">
                <a:latin typeface="Consolas"/>
              </a:rPr>
              <a:t>)){</a:t>
            </a:r>
          </a:p>
          <a:p>
            <a:r>
              <a:rPr lang="en-US" b="1" dirty="0">
                <a:latin typeface="Consolas"/>
              </a:rPr>
              <a:t>            </a:t>
            </a:r>
            <a:r>
              <a:rPr lang="en-US" b="1" i="1" dirty="0" err="1">
                <a:latin typeface="Consolas"/>
              </a:rPr>
              <a:t>val</a:t>
            </a:r>
            <a:r>
              <a:rPr lang="en-US" b="1" dirty="0" err="1">
                <a:latin typeface="Consolas"/>
              </a:rPr>
              <a:t>.nextElementSibling.classList.remove</a:t>
            </a:r>
            <a:r>
              <a:rPr lang="en-US" b="1" dirty="0">
                <a:latin typeface="Consolas"/>
              </a:rPr>
              <a:t>("</a:t>
            </a:r>
            <a:r>
              <a:rPr lang="en-US" b="1" dirty="0" err="1">
                <a:latin typeface="Consolas"/>
              </a:rPr>
              <a:t>eShow</a:t>
            </a:r>
            <a:r>
              <a:rPr lang="en-US" b="1" dirty="0">
                <a:latin typeface="Consolas"/>
              </a:rPr>
              <a:t>");</a:t>
            </a:r>
          </a:p>
          <a:p>
            <a:r>
              <a:rPr lang="en-US" b="1" dirty="0">
                <a:latin typeface="Consolas"/>
              </a:rPr>
              <a:t>            </a:t>
            </a:r>
            <a:r>
              <a:rPr lang="en-US" b="1" i="1" dirty="0" err="1">
                <a:latin typeface="Consolas"/>
              </a:rPr>
              <a:t>val</a:t>
            </a:r>
            <a:r>
              <a:rPr lang="en-US" b="1" dirty="0" err="1">
                <a:latin typeface="Consolas"/>
              </a:rPr>
              <a:t>.nextElementSibling.classList.add</a:t>
            </a:r>
            <a:r>
              <a:rPr lang="en-US" b="1" dirty="0">
                <a:latin typeface="Consolas"/>
              </a:rPr>
              <a:t>("</a:t>
            </a:r>
            <a:r>
              <a:rPr lang="en-US" b="1" dirty="0" err="1">
                <a:latin typeface="Consolas"/>
              </a:rPr>
              <a:t>eHide</a:t>
            </a:r>
            <a:r>
              <a:rPr lang="en-US" b="1" dirty="0">
                <a:latin typeface="Consolas"/>
              </a:rPr>
              <a:t>");</a:t>
            </a:r>
          </a:p>
          <a:p>
            <a:r>
              <a:rPr lang="en-US" b="1" dirty="0">
                <a:latin typeface="Consolas"/>
              </a:rPr>
              <a:t>            return 0;</a:t>
            </a:r>
          </a:p>
          <a:p>
            <a:r>
              <a:rPr lang="en-US" b="1" dirty="0">
                <a:latin typeface="Consolas"/>
              </a:rPr>
              <a:t>        }</a:t>
            </a:r>
          </a:p>
          <a:p>
            <a:r>
              <a:rPr lang="en-US" b="1" dirty="0">
                <a:latin typeface="Consolas"/>
              </a:rPr>
              <a:t>    else{</a:t>
            </a:r>
          </a:p>
          <a:p>
            <a:r>
              <a:rPr lang="en-US" b="1" dirty="0">
                <a:latin typeface="Consolas"/>
              </a:rPr>
              <a:t>            </a:t>
            </a:r>
            <a:r>
              <a:rPr lang="en-US" b="1" i="1" dirty="0" err="1">
                <a:latin typeface="Consolas"/>
              </a:rPr>
              <a:t>val</a:t>
            </a:r>
            <a:r>
              <a:rPr lang="en-US" b="1" dirty="0" err="1">
                <a:latin typeface="Consolas"/>
              </a:rPr>
              <a:t>.nextElementSibling.classList.remove</a:t>
            </a:r>
            <a:r>
              <a:rPr lang="en-US" b="1" dirty="0">
                <a:latin typeface="Consolas"/>
              </a:rPr>
              <a:t>("</a:t>
            </a:r>
            <a:r>
              <a:rPr lang="en-US" b="1" dirty="0" err="1">
                <a:latin typeface="Consolas"/>
              </a:rPr>
              <a:t>eHide</a:t>
            </a:r>
            <a:r>
              <a:rPr lang="en-US" b="1" dirty="0">
                <a:latin typeface="Consolas"/>
              </a:rPr>
              <a:t>");</a:t>
            </a:r>
          </a:p>
          <a:p>
            <a:r>
              <a:rPr lang="en-US" b="1" dirty="0">
                <a:latin typeface="Consolas"/>
              </a:rPr>
              <a:t>            </a:t>
            </a:r>
            <a:r>
              <a:rPr lang="en-US" b="1" i="1" dirty="0" err="1">
                <a:latin typeface="Consolas"/>
              </a:rPr>
              <a:t>val</a:t>
            </a:r>
            <a:r>
              <a:rPr lang="en-US" b="1" dirty="0" err="1">
                <a:latin typeface="Consolas"/>
              </a:rPr>
              <a:t>.nextElementSibling.classList.add</a:t>
            </a:r>
            <a:r>
              <a:rPr lang="en-US" b="1" dirty="0">
                <a:latin typeface="Consolas"/>
              </a:rPr>
              <a:t>("</a:t>
            </a:r>
            <a:r>
              <a:rPr lang="en-US" b="1" dirty="0" err="1">
                <a:latin typeface="Consolas"/>
              </a:rPr>
              <a:t>eShow</a:t>
            </a:r>
            <a:r>
              <a:rPr lang="en-US" b="1" dirty="0">
                <a:latin typeface="Consolas"/>
              </a:rPr>
              <a:t>");</a:t>
            </a:r>
          </a:p>
          <a:p>
            <a:r>
              <a:rPr lang="en-US" b="1" dirty="0">
                <a:latin typeface="Consolas"/>
              </a:rPr>
              <a:t>            return 1;</a:t>
            </a:r>
          </a:p>
          <a:p>
            <a:r>
              <a:rPr lang="en-US" b="1" dirty="0">
                <a:latin typeface="Consolas"/>
              </a:rPr>
              <a:t>        }</a:t>
            </a:r>
          </a:p>
          <a:p>
            <a:r>
              <a:rPr lang="en-US" b="1" dirty="0">
                <a:latin typeface="Consolas"/>
              </a:rPr>
              <a:t>}</a:t>
            </a:r>
          </a:p>
          <a:p>
            <a:br>
              <a:rPr lang="en-US" b="1" dirty="0">
                <a:latin typeface="Consolas"/>
              </a:rPr>
            </a:br>
            <a:r>
              <a:rPr lang="en-US" b="1" dirty="0">
                <a:latin typeface="Consolas"/>
              </a:rPr>
              <a:t>  </a:t>
            </a:r>
          </a:p>
          <a:p>
            <a:endParaRPr lang="en-US" b="1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5311700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75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4982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2F009-24FF-EDB5-4404-F05A51B86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3996"/>
            <a:ext cx="10515600" cy="591296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 err="1">
                <a:cs typeface="Calibri"/>
              </a:rPr>
              <a:t>Zelenom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bojom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dinamicki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ispisane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stvari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crvenom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preuzeto</a:t>
            </a:r>
            <a:r>
              <a:rPr lang="en-US" dirty="0">
                <a:cs typeface="Calibri"/>
              </a:rPr>
              <a:t> 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Odradjena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izmena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teksta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uklanjanje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dodatnog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buttona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povezivanje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postojeceg</a:t>
            </a:r>
          </a:p>
        </p:txBody>
      </p:sp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E7852737-09E1-3E79-3FDE-B38B08E76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288" y="1096750"/>
            <a:ext cx="8566385" cy="356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03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7D3564C5-DE19-13F9-EF72-63F524881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270" y="1476640"/>
            <a:ext cx="10985204" cy="456198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D207F7-1CD4-2FEB-4547-C56EEFE99AA7}"/>
              </a:ext>
            </a:extLst>
          </p:cNvPr>
          <p:cNvSpPr txBox="1"/>
          <p:nvPr/>
        </p:nvSpPr>
        <p:spPr>
          <a:xfrm>
            <a:off x="1736650" y="646813"/>
            <a:ext cx="840858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jQuery za </a:t>
            </a:r>
            <a:r>
              <a:rPr lang="en-US" sz="2400" dirty="0" err="1">
                <a:cs typeface="Calibri"/>
              </a:rPr>
              <a:t>promenu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slike</a:t>
            </a:r>
            <a:r>
              <a:rPr lang="en-US" sz="2400" dirty="0">
                <a:cs typeface="Calibri"/>
              </a:rPr>
              <a:t> 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117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4A3D3-D5EA-5FCC-5738-23684F3E2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6811"/>
            <a:ext cx="10515600" cy="56401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cs typeface="Calibri"/>
              </a:rPr>
              <a:t>Dinamicki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ispisano</a:t>
            </a:r>
            <a:r>
              <a:rPr lang="en-US" dirty="0">
                <a:cs typeface="Calibri"/>
              </a:rPr>
              <a:t> </a:t>
            </a:r>
            <a:endParaRPr lang="en-US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F08CEF5D-92B5-3C2B-D290-761A548AA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140" y="2438841"/>
            <a:ext cx="10683053" cy="156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50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0507A-6228-4726-9659-769E63F8C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756" y="282810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Filter</a:t>
            </a:r>
          </a:p>
          <a:p>
            <a:endParaRPr lang="en-US" dirty="0">
              <a:cs typeface="Calibri"/>
            </a:endParaRPr>
          </a:p>
        </p:txBody>
      </p:sp>
      <p:pic>
        <p:nvPicPr>
          <p:cNvPr id="5" name="Picture 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103038FB-2B33-6555-2A98-D553F77B6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326" y="1077595"/>
            <a:ext cx="10043347" cy="486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26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55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PowerPoint Presentation</vt:lpstr>
      <vt:lpstr>Sadrzaj</vt:lpstr>
      <vt:lpstr>Korisceni jezici </vt:lpstr>
      <vt:lpstr>Opis funkcionalnosti</vt:lpstr>
      <vt:lpstr>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Organizacija </vt:lpstr>
      <vt:lpstr>Mapa sajta </vt:lpstr>
      <vt:lpstr>Organizacija i sadrzaj</vt:lpstr>
      <vt:lpstr>PowerPoint Presentation</vt:lpstr>
      <vt:lpstr>Meni sadrzi filter i dostupne prozivode za kupovinu</vt:lpstr>
      <vt:lpstr>"Reklama" koja sadrzi informacije o specijalitetu </vt:lpstr>
      <vt:lpstr>Utisci klijenata</vt:lpstr>
      <vt:lpstr>Futer sa menijem i linkovima ka sitemap-u, robots-u i dokumentaciji </vt:lpstr>
      <vt:lpstr>Kontakt sadrzi formu i proveru forme</vt:lpstr>
      <vt:lpstr>About me sadrzi podatke o autoru </vt:lpstr>
      <vt:lpstr>Futer kontakt stranice isti kao i index stranice</vt:lpstr>
      <vt:lpstr>Index.html kod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342</cp:revision>
  <dcterms:created xsi:type="dcterms:W3CDTF">2023-01-26T15:28:53Z</dcterms:created>
  <dcterms:modified xsi:type="dcterms:W3CDTF">2023-01-26T16:31:37Z</dcterms:modified>
</cp:coreProperties>
</file>